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p:regular r:id="rId27"/>
      <p:bold r:id="rId28"/>
      <p:italic r:id="rId29"/>
      <p:boldItalic r:id="rId30"/>
    </p:embeddedFont>
    <p:embeddedFont>
      <p:font typeface="Nunito"/>
      <p:regular r:id="rId31"/>
      <p:bold r:id="rId32"/>
      <p:italic r:id="rId33"/>
      <p:boldItalic r:id="rId34"/>
    </p:embeddedFont>
    <p:embeddedFont>
      <p:font typeface="Anaheim"/>
      <p:regular r:id="rId35"/>
      <p:bold r:id="rId36"/>
    </p:embeddedFont>
    <p:embeddedFont>
      <p:font typeface="Lato"/>
      <p:regular r:id="rId37"/>
      <p:bold r:id="rId38"/>
      <p:italic r:id="rId39"/>
      <p:boldItalic r:id="rId40"/>
    </p:embeddedFont>
    <p:embeddedFont>
      <p:font typeface="Montserrat"/>
      <p:regular r:id="rId41"/>
      <p:bold r:id="rId42"/>
      <p:italic r:id="rId43"/>
      <p:boldItalic r:id="rId44"/>
    </p:embeddedFont>
    <p:embeddedFont>
      <p:font typeface="Bebas Neue"/>
      <p:regular r:id="rId45"/>
    </p:embeddedFont>
    <p:embeddedFont>
      <p:font typeface="PT Sans"/>
      <p:regular r:id="rId46"/>
      <p:bold r:id="rId47"/>
      <p:italic r:id="rId48"/>
      <p:boldItalic r:id="rId49"/>
    </p:embeddedFont>
    <p:embeddedFont>
      <p:font typeface="Oswald"/>
      <p:regular r:id="rId50"/>
      <p:bold r:id="rId51"/>
    </p:embeddedFont>
    <p:embeddedFont>
      <p:font typeface="Lexend Deca"/>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0844C4-4291-4CFC-8EBB-0ECD0799B0F6}">
  <a:tblStyle styleId="{CA0844C4-4291-4CFC-8EBB-0ECD0799B0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D1EBFA4-6C8B-49A5-888A-FA7A3FD77A3F}"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PTSans-regular.fntdata"/><Relationship Id="rId45" Type="http://schemas.openxmlformats.org/officeDocument/2006/relationships/font" Target="fonts/BebasNeu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TSans-italic.fntdata"/><Relationship Id="rId47" Type="http://schemas.openxmlformats.org/officeDocument/2006/relationships/font" Target="fonts/PTSans-bold.fntdata"/><Relationship Id="rId49" Type="http://schemas.openxmlformats.org/officeDocument/2006/relationships/font" Target="fonts/PT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regular.fntdata"/><Relationship Id="rId30" Type="http://schemas.openxmlformats.org/officeDocument/2006/relationships/font" Target="fonts/Roboto-boldItalic.fntdata"/><Relationship Id="rId33" Type="http://schemas.openxmlformats.org/officeDocument/2006/relationships/font" Target="fonts/Nunito-italic.fntdata"/><Relationship Id="rId32" Type="http://schemas.openxmlformats.org/officeDocument/2006/relationships/font" Target="fonts/Nunito-bold.fntdata"/><Relationship Id="rId35" Type="http://schemas.openxmlformats.org/officeDocument/2006/relationships/font" Target="fonts/Anaheim-regular.fntdata"/><Relationship Id="rId34" Type="http://schemas.openxmlformats.org/officeDocument/2006/relationships/font" Target="fonts/Nunito-boldItalic.fntdata"/><Relationship Id="rId37" Type="http://schemas.openxmlformats.org/officeDocument/2006/relationships/font" Target="fonts/Lato-regular.fntdata"/><Relationship Id="rId36" Type="http://schemas.openxmlformats.org/officeDocument/2006/relationships/font" Target="fonts/Anaheim-bold.fntdata"/><Relationship Id="rId39" Type="http://schemas.openxmlformats.org/officeDocument/2006/relationships/font" Target="fonts/Lato-italic.fntdata"/><Relationship Id="rId38" Type="http://schemas.openxmlformats.org/officeDocument/2006/relationships/font" Target="fonts/Lat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29" Type="http://schemas.openxmlformats.org/officeDocument/2006/relationships/font" Target="fonts/Roboto-italic.fntdata"/><Relationship Id="rId51" Type="http://schemas.openxmlformats.org/officeDocument/2006/relationships/font" Target="fonts/Oswald-bold.fntdata"/><Relationship Id="rId50" Type="http://schemas.openxmlformats.org/officeDocument/2006/relationships/font" Target="fonts/Oswald-regular.fntdata"/><Relationship Id="rId53" Type="http://schemas.openxmlformats.org/officeDocument/2006/relationships/font" Target="fonts/LexendDeca-bold.fntdata"/><Relationship Id="rId52" Type="http://schemas.openxmlformats.org/officeDocument/2006/relationships/font" Target="fonts/LexendDeca-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6" name="Shape 3356"/>
        <p:cNvGrpSpPr/>
        <p:nvPr/>
      </p:nvGrpSpPr>
      <p:grpSpPr>
        <a:xfrm>
          <a:off x="0" y="0"/>
          <a:ext cx="0" cy="0"/>
          <a:chOff x="0" y="0"/>
          <a:chExt cx="0" cy="0"/>
        </a:xfrm>
      </p:grpSpPr>
      <p:sp>
        <p:nvSpPr>
          <p:cNvPr id="3357" name="Google Shape;3357;g21b8e9c55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8" name="Google Shape;3358;g21b8e9c55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1: introduce yourself, group, university, how did we come with this idea?</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question: what is the most important factor for you in air travel?</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2: outline of presentation</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3: objectives and scope</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4: data (‘used data preparation to reach this cleaned data’: source, boundaries/balances, features examples) </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5: model development: first decision tree and then deep learning!! simple model first. justification of why these models.</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what models (nn and dt), hyperparameters we tuned with range, graph of final network with number of neurons and metrics (why these metrics)</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6: XAI: justification for lime/shap: followed the community and explain why they get similar performances between the models. </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7: contributions</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8: limitations / threats to validity</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9: future work</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10: questions?</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focus: not too much on dt and nn, people know that. our data and XAI results is more important, because this is specific to our paper.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8" name="Shape 4428"/>
        <p:cNvGrpSpPr/>
        <p:nvPr/>
      </p:nvGrpSpPr>
      <p:grpSpPr>
        <a:xfrm>
          <a:off x="0" y="0"/>
          <a:ext cx="0" cy="0"/>
          <a:chOff x="0" y="0"/>
          <a:chExt cx="0" cy="0"/>
        </a:xfrm>
      </p:grpSpPr>
      <p:sp>
        <p:nvSpPr>
          <p:cNvPr id="4429" name="Google Shape;4429;g2a62876c777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0" name="Google Shape;4430;g2a62876c777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model development: first decision tree and then deep learning!! simple model first. justification of why these models.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3" name="Shape 4713"/>
        <p:cNvGrpSpPr/>
        <p:nvPr/>
      </p:nvGrpSpPr>
      <p:grpSpPr>
        <a:xfrm>
          <a:off x="0" y="0"/>
          <a:ext cx="0" cy="0"/>
          <a:chOff x="0" y="0"/>
          <a:chExt cx="0" cy="0"/>
        </a:xfrm>
      </p:grpSpPr>
      <p:sp>
        <p:nvSpPr>
          <p:cNvPr id="4714" name="Google Shape;4714;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5" name="Google Shape;4715;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Glassbox: tree with depth 2 so it is interpretable.</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First step: inflight entertainment to decide left (low) or right (high) branch.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left branch: go to seat comfort.</a:t>
            </a:r>
            <a:endParaRPr b="1">
              <a:solidFill>
                <a:schemeClr val="dk1"/>
              </a:solidFill>
            </a:endParaRPr>
          </a:p>
          <a:p>
            <a:pPr indent="457200" lvl="0" marL="0" rtl="0" algn="l">
              <a:spcBef>
                <a:spcPts val="0"/>
              </a:spcBef>
              <a:spcAft>
                <a:spcPts val="0"/>
              </a:spcAft>
              <a:buClr>
                <a:schemeClr val="dk1"/>
              </a:buClr>
              <a:buSzPts val="1100"/>
              <a:buFont typeface="Arial"/>
              <a:buNone/>
            </a:pPr>
            <a:r>
              <a:rPr lang="en">
                <a:solidFill>
                  <a:schemeClr val="dk1"/>
                </a:solidFill>
              </a:rPr>
              <a:t>For customers in the left branch (unsatisfied with inflight entertainment), if "Seat comfort" is also rated as less than or equal to 3.50, they are assigned to class 0 (UNSAT). This indicates that customers who are</a:t>
            </a:r>
            <a:endParaRPr>
              <a:solidFill>
                <a:schemeClr val="dk1"/>
              </a:solidFill>
            </a:endParaRPr>
          </a:p>
          <a:p>
            <a:pPr indent="457200" lvl="0" marL="0" rtl="0" algn="l">
              <a:spcBef>
                <a:spcPts val="0"/>
              </a:spcBef>
              <a:spcAft>
                <a:spcPts val="0"/>
              </a:spcAft>
              <a:buClr>
                <a:schemeClr val="dk1"/>
              </a:buClr>
              <a:buSzPts val="1100"/>
              <a:buFont typeface="Arial"/>
              <a:buNone/>
            </a:pPr>
            <a:r>
              <a:rPr lang="en">
                <a:solidFill>
                  <a:schemeClr val="dk1"/>
                </a:solidFill>
              </a:rPr>
              <a:t>unhappy with both inflight entertainment and seat comfort are predicted to be dissatisfied with their overall experience.</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right branch: go to ease of online booking but always satisfied.</a:t>
            </a:r>
            <a:endParaRPr b="1">
              <a:solidFill>
                <a:schemeClr val="dk1"/>
              </a:solidFill>
            </a:endParaRPr>
          </a:p>
          <a:p>
            <a:pPr indent="457200" lvl="0" marL="0" rtl="0" algn="l">
              <a:spcBef>
                <a:spcPts val="0"/>
              </a:spcBef>
              <a:spcAft>
                <a:spcPts val="0"/>
              </a:spcAft>
              <a:buClr>
                <a:schemeClr val="dk1"/>
              </a:buClr>
              <a:buSzPts val="1100"/>
              <a:buFont typeface="Arial"/>
              <a:buNone/>
            </a:pPr>
            <a:r>
              <a:rPr lang="en">
                <a:solidFill>
                  <a:schemeClr val="dk1"/>
                </a:solidFill>
              </a:rPr>
              <a:t>This implies that customers who are content with inflight entertainment but find online booking difficult, are still predicted to have an overall positive experience.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evaluation: 94% accuracy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hyperparameters we tuned with range, graph of final network with number of neurons and metrics (why these metrics)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1" name="Shape 4861"/>
        <p:cNvGrpSpPr/>
        <p:nvPr/>
      </p:nvGrpSpPr>
      <p:grpSpPr>
        <a:xfrm>
          <a:off x="0" y="0"/>
          <a:ext cx="0" cy="0"/>
          <a:chOff x="0" y="0"/>
          <a:chExt cx="0" cy="0"/>
        </a:xfrm>
      </p:grpSpPr>
      <p:sp>
        <p:nvSpPr>
          <p:cNvPr id="4862" name="Google Shape;4862;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3" name="Google Shape;4863;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dk1"/>
                </a:solidFill>
                <a:highlight>
                  <a:srgbClr val="FFFFFF"/>
                </a:highlight>
              </a:rPr>
              <a:t>Our rationale and justification for using this particular configuration of hyper-parameters was based on several experimentation that was aimed at getting the best accuracy and reducing the loss function in this particular dataset</a:t>
            </a:r>
            <a:endParaRPr sz="900">
              <a:solidFill>
                <a:schemeClr val="dk1"/>
              </a:solidFill>
              <a:highlight>
                <a:srgbClr val="FFFFFF"/>
              </a:highlight>
            </a:endParaRPr>
          </a:p>
          <a:p>
            <a:pPr indent="0" lvl="0" marL="0" rtl="0" algn="l">
              <a:lnSpc>
                <a:spcPct val="115000"/>
              </a:lnSpc>
              <a:spcBef>
                <a:spcPts val="0"/>
              </a:spcBef>
              <a:spcAft>
                <a:spcPts val="0"/>
              </a:spcAft>
              <a:buNone/>
            </a:pPr>
            <a:r>
              <a:t/>
            </a:r>
            <a:endParaRPr sz="900">
              <a:solidFill>
                <a:schemeClr val="dk1"/>
              </a:solidFill>
              <a:highlight>
                <a:srgbClr val="FFFFFF"/>
              </a:highlight>
            </a:endParaRPr>
          </a:p>
          <a:p>
            <a:pPr indent="0" lvl="0" marL="0" rtl="0" algn="l">
              <a:lnSpc>
                <a:spcPct val="115000"/>
              </a:lnSpc>
              <a:spcBef>
                <a:spcPts val="0"/>
              </a:spcBef>
              <a:spcAft>
                <a:spcPts val="0"/>
              </a:spcAft>
              <a:buNone/>
            </a:pPr>
            <a:r>
              <a:rPr lang="en" sz="900">
                <a:solidFill>
                  <a:schemeClr val="dk1"/>
                </a:solidFill>
                <a:highlight>
                  <a:srgbClr val="FFFFFF"/>
                </a:highlight>
              </a:rPr>
              <a:t>The choice of the ReLU activation function helps the model capture complex patterns within the data.</a:t>
            </a:r>
            <a:endParaRPr sz="900">
              <a:solidFill>
                <a:schemeClr val="dk1"/>
              </a:solidFill>
              <a:highlight>
                <a:srgbClr val="FFFFFF"/>
              </a:highlight>
            </a:endParaRPr>
          </a:p>
          <a:p>
            <a:pPr indent="0" lvl="0" marL="0" rtl="0" algn="l">
              <a:lnSpc>
                <a:spcPct val="115000"/>
              </a:lnSpc>
              <a:spcBef>
                <a:spcPts val="0"/>
              </a:spcBef>
              <a:spcAft>
                <a:spcPts val="0"/>
              </a:spcAft>
              <a:buNone/>
            </a:pPr>
            <a:r>
              <a:t/>
            </a:r>
            <a:endParaRPr sz="900">
              <a:solidFill>
                <a:schemeClr val="dk1"/>
              </a:solidFill>
              <a:highlight>
                <a:srgbClr val="FFFFFF"/>
              </a:highlight>
            </a:endParaRPr>
          </a:p>
          <a:p>
            <a:pPr indent="0" lvl="0" marL="0" rtl="0" algn="l">
              <a:lnSpc>
                <a:spcPct val="115000"/>
              </a:lnSpc>
              <a:spcBef>
                <a:spcPts val="0"/>
              </a:spcBef>
              <a:spcAft>
                <a:spcPts val="0"/>
              </a:spcAft>
              <a:buNone/>
            </a:pPr>
            <a:r>
              <a:rPr lang="en" sz="900">
                <a:solidFill>
                  <a:schemeClr val="dk1"/>
                </a:solidFill>
                <a:highlight>
                  <a:srgbClr val="FFFFFF"/>
                </a:highlight>
              </a:rPr>
              <a:t>To facilitate binary classification (satisfied or dissatisfied), we employed a sigmoid activation function in the output layer. The model was trained using binary cross-entropy loss and optimized with the Adam optimizer. During training, we ran the model for 100</a:t>
            </a:r>
            <a:endParaRPr sz="900">
              <a:solidFill>
                <a:schemeClr val="dk1"/>
              </a:solidFill>
              <a:highlight>
                <a:srgbClr val="FFFFFF"/>
              </a:highlight>
            </a:endParaRPr>
          </a:p>
          <a:p>
            <a:pPr indent="0" lvl="0" marL="0" rtl="0" algn="l">
              <a:lnSpc>
                <a:spcPct val="115000"/>
              </a:lnSpc>
              <a:spcBef>
                <a:spcPts val="0"/>
              </a:spcBef>
              <a:spcAft>
                <a:spcPts val="0"/>
              </a:spcAft>
              <a:buNone/>
            </a:pPr>
            <a:r>
              <a:rPr lang="en" sz="900">
                <a:solidFill>
                  <a:schemeClr val="dk1"/>
                </a:solidFill>
                <a:highlight>
                  <a:srgbClr val="FFFFFF"/>
                </a:highlight>
              </a:rPr>
              <a:t>epochs, utilizing a batch size of 1000 and assessing its performance on a validation dataset</a:t>
            </a:r>
            <a:endParaRPr sz="900">
              <a:solidFill>
                <a:schemeClr val="dk1"/>
              </a:solidFill>
              <a:highlight>
                <a:srgbClr val="FFFFFF"/>
              </a:highlight>
            </a:endParaRPr>
          </a:p>
          <a:p>
            <a:pPr indent="0" lvl="0" marL="0" rtl="0" algn="l">
              <a:lnSpc>
                <a:spcPct val="115000"/>
              </a:lnSpc>
              <a:spcBef>
                <a:spcPts val="0"/>
              </a:spcBef>
              <a:spcAft>
                <a:spcPts val="0"/>
              </a:spcAft>
              <a:buNone/>
            </a:pPr>
            <a:r>
              <a:t/>
            </a:r>
            <a:endParaRPr sz="9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0" name="Shape 4870"/>
        <p:cNvGrpSpPr/>
        <p:nvPr/>
      </p:nvGrpSpPr>
      <p:grpSpPr>
        <a:xfrm>
          <a:off x="0" y="0"/>
          <a:ext cx="0" cy="0"/>
          <a:chOff x="0" y="0"/>
          <a:chExt cx="0" cy="0"/>
        </a:xfrm>
      </p:grpSpPr>
      <p:sp>
        <p:nvSpPr>
          <p:cNvPr id="4871" name="Google Shape;4871;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2" name="Google Shape;4872;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3" name="Shape 5153"/>
        <p:cNvGrpSpPr/>
        <p:nvPr/>
      </p:nvGrpSpPr>
      <p:grpSpPr>
        <a:xfrm>
          <a:off x="0" y="0"/>
          <a:ext cx="0" cy="0"/>
          <a:chOff x="0" y="0"/>
          <a:chExt cx="0" cy="0"/>
        </a:xfrm>
      </p:grpSpPr>
      <p:sp>
        <p:nvSpPr>
          <p:cNvPr id="5154" name="Google Shape;5154;g2a62876c777_2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5" name="Google Shape;5155;g2a62876c777_2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8" name="Shape 5158"/>
        <p:cNvGrpSpPr/>
        <p:nvPr/>
      </p:nvGrpSpPr>
      <p:grpSpPr>
        <a:xfrm>
          <a:off x="0" y="0"/>
          <a:ext cx="0" cy="0"/>
          <a:chOff x="0" y="0"/>
          <a:chExt cx="0" cy="0"/>
        </a:xfrm>
      </p:grpSpPr>
      <p:sp>
        <p:nvSpPr>
          <p:cNvPr id="5159" name="Google Shape;5159;g2a62876c777_2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0" name="Google Shape;5160;g2a62876c777_2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justification for lime/shap: followed the community and explain why they get similar performances between the models.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3" name="Shape 5443"/>
        <p:cNvGrpSpPr/>
        <p:nvPr/>
      </p:nvGrpSpPr>
      <p:grpSpPr>
        <a:xfrm>
          <a:off x="0" y="0"/>
          <a:ext cx="0" cy="0"/>
          <a:chOff x="0" y="0"/>
          <a:chExt cx="0" cy="0"/>
        </a:xfrm>
      </p:grpSpPr>
      <p:sp>
        <p:nvSpPr>
          <p:cNvPr id="5444" name="Google Shape;5444;g2a5fbad307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5" name="Google Shape;5445;g2a5fbad307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XAI techniques did we apply</a:t>
            </a:r>
            <a:endParaRPr/>
          </a:p>
          <a:p>
            <a:pPr indent="0" lvl="0" marL="0" rtl="0" algn="l">
              <a:spcBef>
                <a:spcPts val="0"/>
              </a:spcBef>
              <a:spcAft>
                <a:spcPts val="0"/>
              </a:spcAft>
              <a:buNone/>
            </a:pPr>
            <a:r>
              <a:rPr lang="en"/>
              <a:t>what did their results show?</a:t>
            </a:r>
            <a:endParaRPr/>
          </a:p>
          <a:p>
            <a:pPr indent="0" lvl="0" marL="0" rtl="0" algn="l">
              <a:spcBef>
                <a:spcPts val="0"/>
              </a:spcBef>
              <a:spcAft>
                <a:spcPts val="0"/>
              </a:spcAft>
              <a:buNone/>
            </a:pPr>
            <a:r>
              <a:rPr lang="en"/>
              <a:t>can we explain these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both LIME and SHAP, the graphs show that seat comfort and inflight entertainment are the biggest contributing factors. That is, these factors have the biggest weights for both classes. Meaning that if either is negative (bad seats and/or no entertainment), it has a big negative impact. If they are positive (great seat and/or a lot of entertainment), they have a large positive impact. For example, the last SHAP graph shows that the average impact of the model's output for class 0 (dissatisfied) for seat comfort (for the 5 presented cases) was 0.13 and the model's output for inflight entertainment was 0.8. These are much higher than the other features. Indeed this is not a surprising result. Intuitively, these factors would make a flight more or less comfortable.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True Prediction: The index of the example in the dataset.</a:t>
            </a:r>
            <a:endParaRPr/>
          </a:p>
          <a:p>
            <a:pPr indent="0" lvl="0" marL="0" rtl="0" algn="l">
              <a:spcBef>
                <a:spcPts val="0"/>
              </a:spcBef>
              <a:spcAft>
                <a:spcPts val="0"/>
              </a:spcAft>
              <a:buNone/>
            </a:pPr>
            <a:r>
              <a:rPr lang="en"/>
              <a:t>Predicted Class: The class predicted by the model for this example (0 for "Dissatisfied" and 1 for "Satisfied").</a:t>
            </a:r>
            <a:endParaRPr/>
          </a:p>
          <a:p>
            <a:pPr indent="0" lvl="0" marL="0" rtl="0" algn="l">
              <a:spcBef>
                <a:spcPts val="0"/>
              </a:spcBef>
              <a:spcAft>
                <a:spcPts val="0"/>
              </a:spcAft>
              <a:buNone/>
            </a:pPr>
            <a:r>
              <a:rPr lang="en"/>
              <a:t>Actual Class: The true class label for this example.</a:t>
            </a:r>
            <a:endParaRPr/>
          </a:p>
          <a:p>
            <a:pPr indent="0" lvl="0" marL="0" rtl="0" algn="l">
              <a:spcBef>
                <a:spcPts val="0"/>
              </a:spcBef>
              <a:spcAft>
                <a:spcPts val="0"/>
              </a:spcAft>
              <a:buNone/>
            </a:pPr>
            <a:r>
              <a:rPr lang="en"/>
              <a:t>Prediction probabilities: The predicted probabilities for both classes ("Dissatisfied" and "Satisfied").</a:t>
            </a:r>
            <a:endParaRPr/>
          </a:p>
          <a:p>
            <a:pPr indent="0" lvl="0" marL="0" rtl="0" algn="l">
              <a:spcBef>
                <a:spcPts val="0"/>
              </a:spcBef>
              <a:spcAft>
                <a:spcPts val="0"/>
              </a:spcAft>
              <a:buNone/>
            </a:pPr>
            <a:r>
              <a:rPr lang="en"/>
              <a:t>Explanation: Lime's explanation for the prediction, showing the top contributing features along with their impact.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LIME Explanation using Softmax and Sparse Categorical Crossentropy</a:t>
            </a:r>
            <a:endParaRPr/>
          </a:p>
          <a:p>
            <a:pPr indent="0" lvl="0" marL="0" rtl="0" algn="l">
              <a:spcBef>
                <a:spcPts val="0"/>
              </a:spcBef>
              <a:spcAft>
                <a:spcPts val="0"/>
              </a:spcAft>
              <a:buClr>
                <a:schemeClr val="dk1"/>
              </a:buClr>
              <a:buSzPts val="1100"/>
              <a:buFont typeface="Arial"/>
              <a:buNone/>
            </a:pPr>
            <a:r>
              <a:rPr lang="en"/>
              <a:t>We are using the LIME (Local Interpretable Model-agnostic Explanations) technique to explain the predictions of a model trained with softmax activation and sparse categorical crossentropy loss.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Output</a:t>
            </a:r>
            <a:endParaRPr/>
          </a:p>
          <a:p>
            <a:pPr indent="0" lvl="0" marL="0" rtl="0" algn="l">
              <a:spcBef>
                <a:spcPts val="0"/>
              </a:spcBef>
              <a:spcAft>
                <a:spcPts val="0"/>
              </a:spcAft>
              <a:buClr>
                <a:schemeClr val="dk1"/>
              </a:buClr>
              <a:buSzPts val="1100"/>
              <a:buFont typeface="Arial"/>
              <a:buNone/>
            </a:pPr>
            <a:r>
              <a:rPr lang="en"/>
              <a:t>-- The output shows the original prediction probabilities for these two classes: "Satisfied" (with a probability of 0.55) and "Unsatisfied" (with a probability of 0.45) --</a:t>
            </a:r>
            <a:endParaRPr/>
          </a:p>
          <a:p>
            <a:pPr indent="0" lvl="0" marL="0" rtl="0" algn="l">
              <a:spcBef>
                <a:spcPts val="0"/>
              </a:spcBef>
              <a:spcAft>
                <a:spcPts val="0"/>
              </a:spcAft>
              <a:buNone/>
            </a:pPr>
            <a:r>
              <a:rPr lang="en"/>
              <a:t>Class 0: 0.76</a:t>
            </a:r>
            <a:br>
              <a:rPr lang="en"/>
            </a:br>
            <a:r>
              <a:rPr lang="en"/>
              <a:t>Class 1: 0.24</a:t>
            </a:r>
            <a:br>
              <a:rPr lang="en"/>
            </a:br>
            <a:br>
              <a:rPr lang="en"/>
            </a:br>
            <a:r>
              <a:rPr lang="en"/>
              <a:t>Overall, this code is used for explaining why a machine learning model made false predictions by displaying the predicted probabilities, feature importance, and feature values for the problematic data points. It helps you understand which features had the most influence on the model's incorrect predictions.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0" name="Shape 5450"/>
        <p:cNvGrpSpPr/>
        <p:nvPr/>
      </p:nvGrpSpPr>
      <p:grpSpPr>
        <a:xfrm>
          <a:off x="0" y="0"/>
          <a:ext cx="0" cy="0"/>
          <a:chOff x="0" y="0"/>
          <a:chExt cx="0" cy="0"/>
        </a:xfrm>
      </p:grpSpPr>
      <p:sp>
        <p:nvSpPr>
          <p:cNvPr id="5451" name="Google Shape;5451;g2a5fbad307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2" name="Google Shape;5452;g2a5fbad307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SHAP (SHapley Additive exPlanations) values were used to explain the predictions made by the neural network model.</a:t>
            </a:r>
            <a:endParaRPr/>
          </a:p>
          <a:p>
            <a:pPr indent="0" lvl="0" marL="0" rtl="0" algn="l">
              <a:spcBef>
                <a:spcPts val="0"/>
              </a:spcBef>
              <a:spcAft>
                <a:spcPts val="0"/>
              </a:spcAft>
              <a:buClr>
                <a:schemeClr val="dk1"/>
              </a:buClr>
              <a:buSzPts val="1100"/>
              <a:buFont typeface="Arial"/>
              <a:buNone/>
            </a:pPr>
            <a:r>
              <a:rPr lang="en"/>
              <a:t>SHAP values provided insights into the contribution of individual features to each prediction.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8" name="Shape 5458"/>
        <p:cNvGrpSpPr/>
        <p:nvPr/>
      </p:nvGrpSpPr>
      <p:grpSpPr>
        <a:xfrm>
          <a:off x="0" y="0"/>
          <a:ext cx="0" cy="0"/>
          <a:chOff x="0" y="0"/>
          <a:chExt cx="0" cy="0"/>
        </a:xfrm>
      </p:grpSpPr>
      <p:sp>
        <p:nvSpPr>
          <p:cNvPr id="5459" name="Google Shape;5459;g2a5fbad307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0" name="Google Shape;5460;g2a5fbad307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4" name="Shape 5464"/>
        <p:cNvGrpSpPr/>
        <p:nvPr/>
      </p:nvGrpSpPr>
      <p:grpSpPr>
        <a:xfrm>
          <a:off x="0" y="0"/>
          <a:ext cx="0" cy="0"/>
          <a:chOff x="0" y="0"/>
          <a:chExt cx="0" cy="0"/>
        </a:xfrm>
      </p:grpSpPr>
      <p:sp>
        <p:nvSpPr>
          <p:cNvPr id="5465" name="Google Shape;5465;g2a62876c777_2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6" name="Google Shape;5466;g2a62876c777_2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highlight>
                  <a:srgbClr val="FFFFFF"/>
                </a:highlight>
              </a:rPr>
              <a:t>Understanding whether there are gender-specific preferences or concerns could lead to more targeted strategies for enhancing passenger experiences.</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highlight>
                  <a:srgbClr val="FFFFFF"/>
                </a:highlight>
              </a:rPr>
              <a:t>Personalized: include travel history and research into loyalty programs</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rPr>
              <a:t>Ensemble models could be included if data gets more complex and decision tree is not applicable anymore, or to enrich scope of study</a:t>
            </a:r>
            <a:endParaRPr sz="120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5" name="Shape 3645"/>
        <p:cNvGrpSpPr/>
        <p:nvPr/>
      </p:nvGrpSpPr>
      <p:grpSpPr>
        <a:xfrm>
          <a:off x="0" y="0"/>
          <a:ext cx="0" cy="0"/>
          <a:chOff x="0" y="0"/>
          <a:chExt cx="0" cy="0"/>
        </a:xfrm>
      </p:grpSpPr>
      <p:sp>
        <p:nvSpPr>
          <p:cNvPr id="3646" name="Google Shape;3646;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7" name="Google Shape;3647;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Clr>
                <a:schemeClr val="dk1"/>
              </a:buClr>
              <a:buSzPts val="1400"/>
              <a:buFont typeface="Arial"/>
              <a:buNone/>
            </a:pPr>
            <a:r>
              <a:rPr lang="en">
                <a:solidFill>
                  <a:schemeClr val="dk1"/>
                </a:solidFill>
              </a:rPr>
              <a:t>1: introduce yourself, group, university, how did we come with this idea?</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question: what is the most important factor for you in air travel?</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2: outline of presentation</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3: objectives and scope</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4: data (‘used data preparation to reach this cleaned data’: source, boundaries/balances, features examples) </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5: model development: first decision tree and then deep learning!! simple model first. justification of why these models.</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what models (nn and dt), hyperparameters we tuned with range, graph of final network with number of neurons and metrics (why these metrics)</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6: XAI: justification for lime/shap: followed the community and explain why they get similar performances between the models. </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7: contributions</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8: limitations / threats to validity</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9: future work</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10: questions?</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focus: not too much on dt and nn, people know that. our data and XAI results is more important, because this is specific to our paper.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3" name="Shape 5473"/>
        <p:cNvGrpSpPr/>
        <p:nvPr/>
      </p:nvGrpSpPr>
      <p:grpSpPr>
        <a:xfrm>
          <a:off x="0" y="0"/>
          <a:ext cx="0" cy="0"/>
          <a:chOff x="0" y="0"/>
          <a:chExt cx="0" cy="0"/>
        </a:xfrm>
      </p:grpSpPr>
      <p:sp>
        <p:nvSpPr>
          <p:cNvPr id="5474" name="Google Shape;5474;g2a62876c777_2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5" name="Google Shape;5475;g2a62876c777_2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8" name="Shape 3668"/>
        <p:cNvGrpSpPr/>
        <p:nvPr/>
      </p:nvGrpSpPr>
      <p:grpSpPr>
        <a:xfrm>
          <a:off x="0" y="0"/>
          <a:ext cx="0" cy="0"/>
          <a:chOff x="0" y="0"/>
          <a:chExt cx="0" cy="0"/>
        </a:xfrm>
      </p:grpSpPr>
      <p:sp>
        <p:nvSpPr>
          <p:cNvPr id="3669" name="Google Shape;3669;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0" name="Google Shape;3670;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Airlines with higher satisfaction tend to have more loyal customers. People (passengers) satisfaction can quickly make or break an airline’s reputation.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5" name="Shape 3815"/>
        <p:cNvGrpSpPr/>
        <p:nvPr/>
      </p:nvGrpSpPr>
      <p:grpSpPr>
        <a:xfrm>
          <a:off x="0" y="0"/>
          <a:ext cx="0" cy="0"/>
          <a:chOff x="0" y="0"/>
          <a:chExt cx="0" cy="0"/>
        </a:xfrm>
      </p:grpSpPr>
      <p:sp>
        <p:nvSpPr>
          <p:cNvPr id="3816" name="Google Shape;3816;SLIDES_API129573405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7" name="Google Shape;3817;SLIDES_API129573405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4" name="Shape 3824"/>
        <p:cNvGrpSpPr/>
        <p:nvPr/>
      </p:nvGrpSpPr>
      <p:grpSpPr>
        <a:xfrm>
          <a:off x="0" y="0"/>
          <a:ext cx="0" cy="0"/>
          <a:chOff x="0" y="0"/>
          <a:chExt cx="0" cy="0"/>
        </a:xfrm>
      </p:grpSpPr>
      <p:sp>
        <p:nvSpPr>
          <p:cNvPr id="3825" name="Google Shape;3825;g21dee8f8262_0_2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6" name="Google Shape;3826;g21dee8f8262_0_2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8" name="Shape 3968"/>
        <p:cNvGrpSpPr/>
        <p:nvPr/>
      </p:nvGrpSpPr>
      <p:grpSpPr>
        <a:xfrm>
          <a:off x="0" y="0"/>
          <a:ext cx="0" cy="0"/>
          <a:chOff x="0" y="0"/>
          <a:chExt cx="0" cy="0"/>
        </a:xfrm>
      </p:grpSpPr>
      <p:sp>
        <p:nvSpPr>
          <p:cNvPr id="3969" name="Google Shape;3969;g2a62876c77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0" name="Google Shape;3970;g2a62876c77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9" name="Shape 3979"/>
        <p:cNvGrpSpPr/>
        <p:nvPr/>
      </p:nvGrpSpPr>
      <p:grpSpPr>
        <a:xfrm>
          <a:off x="0" y="0"/>
          <a:ext cx="0" cy="0"/>
          <a:chOff x="0" y="0"/>
          <a:chExt cx="0" cy="0"/>
        </a:xfrm>
      </p:grpSpPr>
      <p:sp>
        <p:nvSpPr>
          <p:cNvPr id="3980" name="Google Shape;3980;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1" name="Google Shape;3981;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used data preparation to reach this cleaned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4" name="Shape 4274"/>
        <p:cNvGrpSpPr/>
        <p:nvPr/>
      </p:nvGrpSpPr>
      <p:grpSpPr>
        <a:xfrm>
          <a:off x="0" y="0"/>
          <a:ext cx="0" cy="0"/>
          <a:chOff x="0" y="0"/>
          <a:chExt cx="0" cy="0"/>
        </a:xfrm>
      </p:grpSpPr>
      <p:sp>
        <p:nvSpPr>
          <p:cNvPr id="4275" name="Google Shape;4275;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6" name="Google Shape;4276;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688"/>
              <a:buFont typeface="Arial"/>
              <a:buNone/>
            </a:pPr>
            <a:r>
              <a:rPr lang="en" sz="1225">
                <a:solidFill>
                  <a:srgbClr val="595959"/>
                </a:solidFill>
                <a:latin typeface="Nunito"/>
                <a:ea typeface="Nunito"/>
                <a:cs typeface="Nunito"/>
                <a:sym typeface="Nunito"/>
              </a:rPr>
              <a:t>We </a:t>
            </a:r>
            <a:r>
              <a:rPr b="1" lang="en" sz="1225">
                <a:solidFill>
                  <a:srgbClr val="595959"/>
                </a:solidFill>
                <a:latin typeface="Nunito"/>
                <a:ea typeface="Nunito"/>
                <a:cs typeface="Nunito"/>
                <a:sym typeface="Nunito"/>
              </a:rPr>
              <a:t>explored it using Pandas</a:t>
            </a:r>
            <a:r>
              <a:rPr lang="en" sz="1225">
                <a:solidFill>
                  <a:srgbClr val="595959"/>
                </a:solidFill>
                <a:latin typeface="Nunito"/>
                <a:ea typeface="Nunito"/>
                <a:cs typeface="Nunito"/>
                <a:sym typeface="Nunito"/>
              </a:rPr>
              <a:t>, and from the output, we observe that there are </a:t>
            </a:r>
            <a:r>
              <a:rPr b="1" lang="en" sz="1225">
                <a:solidFill>
                  <a:srgbClr val="595959"/>
                </a:solidFill>
                <a:latin typeface="Nunito"/>
                <a:ea typeface="Nunito"/>
                <a:cs typeface="Nunito"/>
                <a:sym typeface="Nunito"/>
              </a:rPr>
              <a:t>23 columns</a:t>
            </a:r>
            <a:r>
              <a:rPr lang="en" sz="1225">
                <a:solidFill>
                  <a:srgbClr val="595959"/>
                </a:solidFill>
                <a:latin typeface="Nunito"/>
                <a:ea typeface="Nunito"/>
                <a:cs typeface="Nunito"/>
                <a:sym typeface="Nunito"/>
              </a:rPr>
              <a:t>, including a </a:t>
            </a:r>
            <a:r>
              <a:rPr b="1" lang="en" sz="1225">
                <a:solidFill>
                  <a:srgbClr val="595959"/>
                </a:solidFill>
                <a:latin typeface="Nunito"/>
                <a:ea typeface="Nunito"/>
                <a:cs typeface="Nunito"/>
                <a:sym typeface="Nunito"/>
              </a:rPr>
              <a:t>mix of numerical and categorical features</a:t>
            </a:r>
            <a:r>
              <a:rPr lang="en" sz="1225">
                <a:solidFill>
                  <a:srgbClr val="595959"/>
                </a:solidFill>
                <a:latin typeface="Nunito"/>
                <a:ea typeface="Nunito"/>
                <a:cs typeface="Nunito"/>
                <a:sym typeface="Nunito"/>
              </a:rPr>
              <a:t>. The dataset consisted of </a:t>
            </a:r>
            <a:r>
              <a:rPr b="1" lang="en" sz="1225">
                <a:solidFill>
                  <a:srgbClr val="595959"/>
                </a:solidFill>
                <a:latin typeface="Nunito"/>
                <a:ea typeface="Nunito"/>
                <a:cs typeface="Nunito"/>
                <a:sym typeface="Nunito"/>
              </a:rPr>
              <a:t>129,880 rows and 23 columns</a:t>
            </a:r>
            <a:r>
              <a:rPr lang="en" sz="1225">
                <a:solidFill>
                  <a:srgbClr val="595959"/>
                </a:solidFill>
                <a:latin typeface="Nunito"/>
                <a:ea typeface="Nunito"/>
                <a:cs typeface="Nunito"/>
                <a:sym typeface="Nunito"/>
              </a:rPr>
              <a:t>. here are </a:t>
            </a:r>
            <a:r>
              <a:rPr b="1" lang="en" sz="1225">
                <a:solidFill>
                  <a:srgbClr val="595959"/>
                </a:solidFill>
                <a:latin typeface="Nunito"/>
                <a:ea typeface="Nunito"/>
                <a:cs typeface="Nunito"/>
                <a:sym typeface="Nunito"/>
              </a:rPr>
              <a:t>393 missing entries in the 'Arrival Delay in Minutes' column</a:t>
            </a:r>
            <a:r>
              <a:rPr lang="en" sz="1225">
                <a:solidFill>
                  <a:srgbClr val="595959"/>
                </a:solidFill>
                <a:latin typeface="Nunito"/>
                <a:ea typeface="Nunito"/>
                <a:cs typeface="Nunito"/>
                <a:sym typeface="Nunito"/>
              </a:rPr>
              <a:t>. Given the </a:t>
            </a:r>
            <a:r>
              <a:rPr b="1" lang="en" sz="1225">
                <a:solidFill>
                  <a:srgbClr val="595959"/>
                </a:solidFill>
                <a:latin typeface="Nunito"/>
                <a:ea typeface="Nunito"/>
                <a:cs typeface="Nunito"/>
                <a:sym typeface="Nunito"/>
              </a:rPr>
              <a:t>small percentage (0.3%) of missing values and the high correlation</a:t>
            </a:r>
            <a:r>
              <a:rPr lang="en" sz="1225">
                <a:solidFill>
                  <a:srgbClr val="595959"/>
                </a:solidFill>
                <a:latin typeface="Nunito"/>
                <a:ea typeface="Nunito"/>
                <a:cs typeface="Nunito"/>
                <a:sym typeface="Nunito"/>
              </a:rPr>
              <a:t> with 'Departure Delay in Minutes,' we choose to remove these instances.</a:t>
            </a:r>
            <a:endParaRPr sz="1225">
              <a:solidFill>
                <a:srgbClr val="595959"/>
              </a:solidFill>
              <a:latin typeface="Nunito"/>
              <a:ea typeface="Nunito"/>
              <a:cs typeface="Nunito"/>
              <a:sym typeface="Nunito"/>
            </a:endParaRPr>
          </a:p>
          <a:p>
            <a:pPr indent="-306387" lvl="0" marL="457200" rtl="0" algn="l">
              <a:lnSpc>
                <a:spcPct val="95000"/>
              </a:lnSpc>
              <a:spcBef>
                <a:spcPts val="1200"/>
              </a:spcBef>
              <a:spcAft>
                <a:spcPts val="0"/>
              </a:spcAft>
              <a:buClr>
                <a:srgbClr val="595959"/>
              </a:buClr>
              <a:buSzPts val="1225"/>
              <a:buFont typeface="Nunito"/>
              <a:buChar char="-"/>
            </a:pPr>
            <a:r>
              <a:rPr lang="en" sz="1225">
                <a:solidFill>
                  <a:srgbClr val="595959"/>
                </a:solidFill>
                <a:latin typeface="Nunito"/>
                <a:ea typeface="Nunito"/>
                <a:cs typeface="Nunito"/>
                <a:sym typeface="Nunito"/>
              </a:rPr>
              <a:t>Our data prep involved handling missing values, and encoding categorical variables. We did EDA and found the distribution of key variables and their correlations with customer satisfaction, providing good info before moving on to preprocessing for a model development. Some visualisations of this are on the next page</a:t>
            </a:r>
            <a:endParaRPr sz="1225">
              <a:solidFill>
                <a:srgbClr val="595959"/>
              </a:solidFill>
              <a:latin typeface="Nunito"/>
              <a:ea typeface="Nunito"/>
              <a:cs typeface="Nunito"/>
              <a:sym typeface="Nunito"/>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2" name="Shape 4282"/>
        <p:cNvGrpSpPr/>
        <p:nvPr/>
      </p:nvGrpSpPr>
      <p:grpSpPr>
        <a:xfrm>
          <a:off x="0" y="0"/>
          <a:ext cx="0" cy="0"/>
          <a:chOff x="0" y="0"/>
          <a:chExt cx="0" cy="0"/>
        </a:xfrm>
      </p:grpSpPr>
      <p:sp>
        <p:nvSpPr>
          <p:cNvPr id="4283" name="Google Shape;4283;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4" name="Google Shape;4284;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0987" lvl="0" marL="457200" rtl="0" algn="l">
              <a:lnSpc>
                <a:spcPct val="95000"/>
              </a:lnSpc>
              <a:spcBef>
                <a:spcPts val="0"/>
              </a:spcBef>
              <a:spcAft>
                <a:spcPts val="0"/>
              </a:spcAft>
              <a:buClr>
                <a:srgbClr val="595959"/>
              </a:buClr>
              <a:buSzPts val="825"/>
              <a:buFont typeface="Lato"/>
              <a:buChar char="-"/>
            </a:pPr>
            <a:r>
              <a:rPr lang="en" sz="825">
                <a:solidFill>
                  <a:srgbClr val="595959"/>
                </a:solidFill>
                <a:latin typeface="Nunito"/>
                <a:ea typeface="Nunito"/>
                <a:cs typeface="Nunito"/>
                <a:sym typeface="Nunito"/>
              </a:rPr>
              <a:t>We begin by </a:t>
            </a:r>
            <a:r>
              <a:rPr b="1" lang="en" sz="825">
                <a:solidFill>
                  <a:srgbClr val="595959"/>
                </a:solidFill>
                <a:latin typeface="Nunito"/>
                <a:ea typeface="Nunito"/>
                <a:cs typeface="Nunito"/>
                <a:sym typeface="Nunito"/>
              </a:rPr>
              <a:t>loading the dataset </a:t>
            </a:r>
            <a:r>
              <a:rPr lang="en" sz="825">
                <a:solidFill>
                  <a:srgbClr val="595959"/>
                </a:solidFill>
                <a:latin typeface="Nunito"/>
                <a:ea typeface="Nunito"/>
                <a:cs typeface="Nunito"/>
                <a:sym typeface="Nunito"/>
              </a:rPr>
              <a:t>using the Pandas library. It contains information related to customer satisfaction with an airline.</a:t>
            </a:r>
            <a:endParaRPr sz="825">
              <a:solidFill>
                <a:srgbClr val="595959"/>
              </a:solidFill>
              <a:latin typeface="Nunito"/>
              <a:ea typeface="Nunito"/>
              <a:cs typeface="Nunito"/>
              <a:sym typeface="Nunito"/>
            </a:endParaRPr>
          </a:p>
          <a:p>
            <a:pPr indent="-280987" lvl="0" marL="457200" rtl="0" algn="l">
              <a:lnSpc>
                <a:spcPct val="95000"/>
              </a:lnSpc>
              <a:spcBef>
                <a:spcPts val="0"/>
              </a:spcBef>
              <a:spcAft>
                <a:spcPts val="0"/>
              </a:spcAft>
              <a:buClr>
                <a:srgbClr val="595959"/>
              </a:buClr>
              <a:buSzPts val="825"/>
              <a:buFont typeface="Lato"/>
              <a:buChar char="-"/>
            </a:pPr>
            <a:r>
              <a:rPr lang="en" sz="825">
                <a:solidFill>
                  <a:srgbClr val="595959"/>
                </a:solidFill>
                <a:latin typeface="Nunito"/>
                <a:ea typeface="Nunito"/>
                <a:cs typeface="Nunito"/>
                <a:sym typeface="Nunito"/>
              </a:rPr>
              <a:t>We </a:t>
            </a:r>
            <a:r>
              <a:rPr b="1" lang="en" sz="825">
                <a:solidFill>
                  <a:srgbClr val="595959"/>
                </a:solidFill>
                <a:latin typeface="Nunito"/>
                <a:ea typeface="Nunito"/>
                <a:cs typeface="Nunito"/>
                <a:sym typeface="Nunito"/>
              </a:rPr>
              <a:t>explored it using Pandas</a:t>
            </a:r>
            <a:r>
              <a:rPr lang="en" sz="825">
                <a:solidFill>
                  <a:srgbClr val="595959"/>
                </a:solidFill>
                <a:latin typeface="Nunito"/>
                <a:ea typeface="Nunito"/>
                <a:cs typeface="Nunito"/>
                <a:sym typeface="Nunito"/>
              </a:rPr>
              <a:t>, and from the output, we observe that there are </a:t>
            </a:r>
            <a:r>
              <a:rPr b="1" lang="en" sz="825">
                <a:solidFill>
                  <a:srgbClr val="595959"/>
                </a:solidFill>
                <a:latin typeface="Nunito"/>
                <a:ea typeface="Nunito"/>
                <a:cs typeface="Nunito"/>
                <a:sym typeface="Nunito"/>
              </a:rPr>
              <a:t>23 columns</a:t>
            </a:r>
            <a:r>
              <a:rPr lang="en" sz="825">
                <a:solidFill>
                  <a:srgbClr val="595959"/>
                </a:solidFill>
                <a:latin typeface="Nunito"/>
                <a:ea typeface="Nunito"/>
                <a:cs typeface="Nunito"/>
                <a:sym typeface="Nunito"/>
              </a:rPr>
              <a:t>, including a </a:t>
            </a:r>
            <a:r>
              <a:rPr b="1" lang="en" sz="825">
                <a:solidFill>
                  <a:srgbClr val="595959"/>
                </a:solidFill>
                <a:latin typeface="Nunito"/>
                <a:ea typeface="Nunito"/>
                <a:cs typeface="Nunito"/>
                <a:sym typeface="Nunito"/>
              </a:rPr>
              <a:t>mix of numerical and categorical features</a:t>
            </a:r>
            <a:r>
              <a:rPr lang="en" sz="825">
                <a:solidFill>
                  <a:srgbClr val="595959"/>
                </a:solidFill>
                <a:latin typeface="Nunito"/>
                <a:ea typeface="Nunito"/>
                <a:cs typeface="Nunito"/>
                <a:sym typeface="Nunito"/>
              </a:rPr>
              <a:t>. The dataset consisted of </a:t>
            </a:r>
            <a:r>
              <a:rPr b="1" lang="en" sz="825">
                <a:solidFill>
                  <a:srgbClr val="595959"/>
                </a:solidFill>
                <a:latin typeface="Nunito"/>
                <a:ea typeface="Nunito"/>
                <a:cs typeface="Nunito"/>
                <a:sym typeface="Nunito"/>
              </a:rPr>
              <a:t>129,880 rows and 23 columns</a:t>
            </a:r>
            <a:r>
              <a:rPr lang="en" sz="825">
                <a:solidFill>
                  <a:srgbClr val="595959"/>
                </a:solidFill>
                <a:latin typeface="Nunito"/>
                <a:ea typeface="Nunito"/>
                <a:cs typeface="Nunito"/>
                <a:sym typeface="Nunito"/>
              </a:rPr>
              <a:t>. here are </a:t>
            </a:r>
            <a:r>
              <a:rPr b="1" lang="en" sz="825">
                <a:solidFill>
                  <a:srgbClr val="595959"/>
                </a:solidFill>
                <a:latin typeface="Nunito"/>
                <a:ea typeface="Nunito"/>
                <a:cs typeface="Nunito"/>
                <a:sym typeface="Nunito"/>
              </a:rPr>
              <a:t>393 missing entries in the 'Arrival Delay in Minutes' column</a:t>
            </a:r>
            <a:r>
              <a:rPr lang="en" sz="825">
                <a:solidFill>
                  <a:srgbClr val="595959"/>
                </a:solidFill>
                <a:latin typeface="Nunito"/>
                <a:ea typeface="Nunito"/>
                <a:cs typeface="Nunito"/>
                <a:sym typeface="Nunito"/>
              </a:rPr>
              <a:t>. Given the </a:t>
            </a:r>
            <a:r>
              <a:rPr b="1" lang="en" sz="825">
                <a:solidFill>
                  <a:srgbClr val="595959"/>
                </a:solidFill>
                <a:latin typeface="Nunito"/>
                <a:ea typeface="Nunito"/>
                <a:cs typeface="Nunito"/>
                <a:sym typeface="Nunito"/>
              </a:rPr>
              <a:t>small percentage (0.3%) of missing values and the high correlation</a:t>
            </a:r>
            <a:r>
              <a:rPr lang="en" sz="825">
                <a:solidFill>
                  <a:srgbClr val="595959"/>
                </a:solidFill>
                <a:latin typeface="Nunito"/>
                <a:ea typeface="Nunito"/>
                <a:cs typeface="Nunito"/>
                <a:sym typeface="Nunito"/>
              </a:rPr>
              <a:t> with 'Departure Delay in Minutes,' we choose to remove these instances.</a:t>
            </a:r>
            <a:endParaRPr sz="825">
              <a:solidFill>
                <a:srgbClr val="595959"/>
              </a:solidFill>
              <a:latin typeface="Nunito"/>
              <a:ea typeface="Nunito"/>
              <a:cs typeface="Nunito"/>
              <a:sym typeface="Nunito"/>
            </a:endParaRPr>
          </a:p>
          <a:p>
            <a:pPr indent="-280987" lvl="0" marL="457200" rtl="0" algn="l">
              <a:lnSpc>
                <a:spcPct val="95000"/>
              </a:lnSpc>
              <a:spcBef>
                <a:spcPts val="0"/>
              </a:spcBef>
              <a:spcAft>
                <a:spcPts val="0"/>
              </a:spcAft>
              <a:buClr>
                <a:srgbClr val="595959"/>
              </a:buClr>
              <a:buSzPts val="825"/>
              <a:buFont typeface="Lato"/>
              <a:buChar char="-"/>
            </a:pPr>
            <a:r>
              <a:rPr lang="en" sz="825">
                <a:solidFill>
                  <a:srgbClr val="595959"/>
                </a:solidFill>
                <a:latin typeface="Nunito"/>
                <a:ea typeface="Nunito"/>
                <a:cs typeface="Nunito"/>
                <a:sym typeface="Nunito"/>
              </a:rPr>
              <a:t>To prepare the dataset for modeling, </a:t>
            </a:r>
            <a:r>
              <a:rPr b="1" lang="en" sz="825">
                <a:solidFill>
                  <a:srgbClr val="595959"/>
                </a:solidFill>
                <a:latin typeface="Nunito"/>
                <a:ea typeface="Nunito"/>
                <a:cs typeface="Nunito"/>
                <a:sym typeface="Nunito"/>
              </a:rPr>
              <a:t>we encode categorical variables </a:t>
            </a:r>
            <a:r>
              <a:rPr lang="en" sz="825">
                <a:solidFill>
                  <a:srgbClr val="595959"/>
                </a:solidFill>
                <a:latin typeface="Nunito"/>
                <a:ea typeface="Nunito"/>
                <a:cs typeface="Nunito"/>
                <a:sym typeface="Nunito"/>
              </a:rPr>
              <a:t>into numerical representations. We provide a mapping for the following categorical variables: </a:t>
            </a:r>
            <a:r>
              <a:rPr i="1" lang="en" sz="825">
                <a:solidFill>
                  <a:srgbClr val="595959"/>
                </a:solidFill>
                <a:latin typeface="Nunito"/>
                <a:ea typeface="Nunito"/>
                <a:cs typeface="Nunito"/>
                <a:sym typeface="Nunito"/>
              </a:rPr>
              <a:t>'satisfaction' 'Gender' 'Customer Type' 'Type of Travel' 'Class'</a:t>
            </a:r>
            <a:r>
              <a:rPr lang="en" sz="825">
                <a:solidFill>
                  <a:srgbClr val="595959"/>
                </a:solidFill>
                <a:latin typeface="Nunito"/>
                <a:ea typeface="Nunito"/>
                <a:cs typeface="Nunito"/>
                <a:sym typeface="Nunito"/>
              </a:rPr>
              <a:t>.</a:t>
            </a:r>
            <a:endParaRPr sz="825">
              <a:solidFill>
                <a:srgbClr val="595959"/>
              </a:solidFill>
              <a:latin typeface="Nunito"/>
              <a:ea typeface="Nunito"/>
              <a:cs typeface="Nunito"/>
              <a:sym typeface="Nunito"/>
            </a:endParaRPr>
          </a:p>
          <a:p>
            <a:pPr indent="-280987" lvl="0" marL="457200" rtl="0" algn="l">
              <a:lnSpc>
                <a:spcPct val="95000"/>
              </a:lnSpc>
              <a:spcBef>
                <a:spcPts val="0"/>
              </a:spcBef>
              <a:spcAft>
                <a:spcPts val="0"/>
              </a:spcAft>
              <a:buClr>
                <a:srgbClr val="595959"/>
              </a:buClr>
              <a:buSzPts val="825"/>
              <a:buFont typeface="Nunito"/>
              <a:buChar char="-"/>
            </a:pPr>
            <a:r>
              <a:rPr lang="en" sz="825">
                <a:solidFill>
                  <a:srgbClr val="595959"/>
                </a:solidFill>
                <a:latin typeface="Nunito"/>
                <a:ea typeface="Nunito"/>
                <a:cs typeface="Nunito"/>
                <a:sym typeface="Nunito"/>
              </a:rPr>
              <a:t>Our data prep involved handling missing values, and encoding categorical variables. We did EDA and found the distribution of key variables and their correlations with customer satisfaction, providing good info before moving on to preprocessing for a model development. Some visualisations of this are on the next page</a:t>
            </a:r>
            <a:endParaRPr sz="825">
              <a:solidFill>
                <a:srgbClr val="595959"/>
              </a:solidFill>
              <a:latin typeface="Nunito"/>
              <a:ea typeface="Nunito"/>
              <a:cs typeface="Nunito"/>
              <a:sym typeface="Nunito"/>
            </a:endParaRPr>
          </a:p>
          <a:p>
            <a:pPr indent="0" lvl="0" marL="0" rtl="0" algn="l">
              <a:lnSpc>
                <a:spcPct val="95000"/>
              </a:lnSpc>
              <a:spcBef>
                <a:spcPts val="1200"/>
              </a:spcBef>
              <a:spcAft>
                <a:spcPts val="0"/>
              </a:spcAft>
              <a:buNone/>
            </a:pPr>
            <a:r>
              <a:rPr lang="en" sz="825">
                <a:solidFill>
                  <a:srgbClr val="595959"/>
                </a:solidFill>
                <a:latin typeface="Nunito"/>
                <a:ea typeface="Nunito"/>
                <a:cs typeface="Nunito"/>
                <a:sym typeface="Nunito"/>
              </a:rPr>
              <a:t>Mean age: 39</a:t>
            </a:r>
            <a:endParaRPr sz="825">
              <a:solidFill>
                <a:srgbClr val="595959"/>
              </a:solidFill>
              <a:latin typeface="Nunito"/>
              <a:ea typeface="Nunito"/>
              <a:cs typeface="Nunito"/>
              <a:sym typeface="Nunito"/>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hyperlink" Target="http://bit.ly/2TtBDfr" TargetMode="External"/><Relationship Id="rId5" Type="http://schemas.openxmlformats.org/officeDocument/2006/relationships/image" Target="../media/image10.png"/><Relationship Id="rId6" Type="http://schemas.openxmlformats.org/officeDocument/2006/relationships/image" Target="../media/image2.png"/><Relationship Id="rId7" Type="http://schemas.openxmlformats.org/officeDocument/2006/relationships/hyperlink" Target="https://bit.ly/3A1uf1Q" TargetMode="External"/><Relationship Id="rId8"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0" name="Google Shape;10;p2"/>
          <p:cNvSpPr txBox="1"/>
          <p:nvPr>
            <p:ph type="ctrTitle"/>
          </p:nvPr>
        </p:nvSpPr>
        <p:spPr>
          <a:xfrm>
            <a:off x="1190700" y="1762600"/>
            <a:ext cx="6762600" cy="10458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b="0" sz="6000">
                <a:solidFill>
                  <a:srgbClr val="13394F"/>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2307600" y="2905100"/>
            <a:ext cx="4528800" cy="475800"/>
          </a:xfrm>
          <a:prstGeom prst="rect">
            <a:avLst/>
          </a:prstGeom>
          <a:solidFill>
            <a:srgbClr val="FFFFFF">
              <a:alpha val="34590"/>
            </a:srgbClr>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rgbClr val="13394F"/>
                </a:solidFill>
                <a:latin typeface="Lexend Deca"/>
                <a:ea typeface="Lexend Deca"/>
                <a:cs typeface="Lexend Deca"/>
                <a:sym typeface="Lexend Deca"/>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2" name="Google Shape;12;p2"/>
          <p:cNvPicPr preferRelativeResize="0"/>
          <p:nvPr/>
        </p:nvPicPr>
        <p:blipFill>
          <a:blip r:embed="rId3">
            <a:alphaModFix/>
          </a:blip>
          <a:stretch>
            <a:fillRect/>
          </a:stretch>
        </p:blipFill>
        <p:spPr>
          <a:xfrm>
            <a:off x="-1133474" y="-989482"/>
            <a:ext cx="5295900" cy="2453980"/>
          </a:xfrm>
          <a:prstGeom prst="rect">
            <a:avLst/>
          </a:prstGeom>
          <a:noFill/>
          <a:ln>
            <a:noFill/>
          </a:ln>
        </p:spPr>
      </p:pic>
      <p:pic>
        <p:nvPicPr>
          <p:cNvPr id="13" name="Google Shape;13;p2"/>
          <p:cNvPicPr preferRelativeResize="0"/>
          <p:nvPr/>
        </p:nvPicPr>
        <p:blipFill>
          <a:blip r:embed="rId4">
            <a:alphaModFix/>
          </a:blip>
          <a:stretch>
            <a:fillRect/>
          </a:stretch>
        </p:blipFill>
        <p:spPr>
          <a:xfrm>
            <a:off x="5962651" y="3583027"/>
            <a:ext cx="5295899" cy="2586313"/>
          </a:xfrm>
          <a:prstGeom prst="rect">
            <a:avLst/>
          </a:prstGeom>
          <a:noFill/>
          <a:ln>
            <a:noFill/>
          </a:ln>
        </p:spPr>
      </p:pic>
      <p:pic>
        <p:nvPicPr>
          <p:cNvPr id="14" name="Google Shape;14;p2"/>
          <p:cNvPicPr preferRelativeResize="0"/>
          <p:nvPr/>
        </p:nvPicPr>
        <p:blipFill>
          <a:blip r:embed="rId5">
            <a:alphaModFix/>
          </a:blip>
          <a:stretch>
            <a:fillRect/>
          </a:stretch>
        </p:blipFill>
        <p:spPr>
          <a:xfrm>
            <a:off x="-1476374" y="3086220"/>
            <a:ext cx="5295899" cy="28560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4" name="Shape 634"/>
        <p:cNvGrpSpPr/>
        <p:nvPr/>
      </p:nvGrpSpPr>
      <p:grpSpPr>
        <a:xfrm>
          <a:off x="0" y="0"/>
          <a:ext cx="0" cy="0"/>
          <a:chOff x="0" y="0"/>
          <a:chExt cx="0" cy="0"/>
        </a:xfrm>
      </p:grpSpPr>
      <p:pic>
        <p:nvPicPr>
          <p:cNvPr id="635" name="Google Shape;635;p11"/>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36" name="Google Shape;636;p11"/>
          <p:cNvSpPr txBox="1"/>
          <p:nvPr>
            <p:ph hasCustomPrompt="1" type="title"/>
          </p:nvPr>
        </p:nvSpPr>
        <p:spPr>
          <a:xfrm>
            <a:off x="1284000" y="539500"/>
            <a:ext cx="6576000" cy="15729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b="0"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37" name="Google Shape;637;p11"/>
          <p:cNvSpPr txBox="1"/>
          <p:nvPr>
            <p:ph idx="1" type="subTitle"/>
          </p:nvPr>
        </p:nvSpPr>
        <p:spPr>
          <a:xfrm>
            <a:off x="1284000" y="2112650"/>
            <a:ext cx="6576000" cy="497100"/>
          </a:xfrm>
          <a:prstGeom prst="rect">
            <a:avLst/>
          </a:prstGeom>
          <a:solidFill>
            <a:srgbClr val="FFFFFF">
              <a:alpha val="34590"/>
            </a:srgbClr>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638" name="Google Shape;638;p11"/>
          <p:cNvPicPr preferRelativeResize="0"/>
          <p:nvPr/>
        </p:nvPicPr>
        <p:blipFill>
          <a:blip r:embed="rId3">
            <a:alphaModFix/>
          </a:blip>
          <a:stretch>
            <a:fillRect/>
          </a:stretch>
        </p:blipFill>
        <p:spPr>
          <a:xfrm>
            <a:off x="5782826" y="3582827"/>
            <a:ext cx="5295899" cy="2251888"/>
          </a:xfrm>
          <a:prstGeom prst="rect">
            <a:avLst/>
          </a:prstGeom>
          <a:noFill/>
          <a:ln>
            <a:noFill/>
          </a:ln>
        </p:spPr>
      </p:pic>
      <p:pic>
        <p:nvPicPr>
          <p:cNvPr id="639" name="Google Shape;639;p11"/>
          <p:cNvPicPr preferRelativeResize="0"/>
          <p:nvPr/>
        </p:nvPicPr>
        <p:blipFill>
          <a:blip r:embed="rId4">
            <a:alphaModFix/>
          </a:blip>
          <a:stretch>
            <a:fillRect/>
          </a:stretch>
        </p:blipFill>
        <p:spPr>
          <a:xfrm>
            <a:off x="847726" y="3310839"/>
            <a:ext cx="5295899" cy="258631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40" name="Shape 6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41" name="Shape 641"/>
        <p:cNvGrpSpPr/>
        <p:nvPr/>
      </p:nvGrpSpPr>
      <p:grpSpPr>
        <a:xfrm>
          <a:off x="0" y="0"/>
          <a:ext cx="0" cy="0"/>
          <a:chOff x="0" y="0"/>
          <a:chExt cx="0" cy="0"/>
        </a:xfrm>
      </p:grpSpPr>
      <p:pic>
        <p:nvPicPr>
          <p:cNvPr id="642" name="Google Shape;642;p13"/>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43" name="Google Shape;643;p13"/>
          <p:cNvSpPr txBox="1"/>
          <p:nvPr>
            <p:ph type="title"/>
          </p:nvPr>
        </p:nvSpPr>
        <p:spPr>
          <a:xfrm>
            <a:off x="1714500" y="445025"/>
            <a:ext cx="5715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44" name="Google Shape;644;p13"/>
          <p:cNvSpPr txBox="1"/>
          <p:nvPr>
            <p:ph idx="1" type="subTitle"/>
          </p:nvPr>
        </p:nvSpPr>
        <p:spPr>
          <a:xfrm>
            <a:off x="719976"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5" name="Google Shape;645;p13"/>
          <p:cNvSpPr txBox="1"/>
          <p:nvPr>
            <p:ph idx="2" type="subTitle"/>
          </p:nvPr>
        </p:nvSpPr>
        <p:spPr>
          <a:xfrm>
            <a:off x="3419250"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6" name="Google Shape;646;p13"/>
          <p:cNvSpPr txBox="1"/>
          <p:nvPr>
            <p:ph idx="3" type="subTitle"/>
          </p:nvPr>
        </p:nvSpPr>
        <p:spPr>
          <a:xfrm>
            <a:off x="719976" y="3931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7" name="Google Shape;647;p13"/>
          <p:cNvSpPr txBox="1"/>
          <p:nvPr>
            <p:ph idx="4" type="subTitle"/>
          </p:nvPr>
        </p:nvSpPr>
        <p:spPr>
          <a:xfrm>
            <a:off x="3419250" y="3931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8" name="Google Shape;648;p13"/>
          <p:cNvSpPr txBox="1"/>
          <p:nvPr>
            <p:ph idx="5" type="subTitle"/>
          </p:nvPr>
        </p:nvSpPr>
        <p:spPr>
          <a:xfrm>
            <a:off x="6118524"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9" name="Google Shape;649;p13"/>
          <p:cNvSpPr txBox="1"/>
          <p:nvPr>
            <p:ph idx="6" type="subTitle"/>
          </p:nvPr>
        </p:nvSpPr>
        <p:spPr>
          <a:xfrm>
            <a:off x="6118524" y="3931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0" name="Google Shape;650;p13"/>
          <p:cNvSpPr txBox="1"/>
          <p:nvPr>
            <p:ph hasCustomPrompt="1" idx="7" type="title"/>
          </p:nvPr>
        </p:nvSpPr>
        <p:spPr>
          <a:xfrm>
            <a:off x="1505376" y="1295873"/>
            <a:ext cx="734700" cy="572700"/>
          </a:xfrm>
          <a:prstGeom prst="rect">
            <a:avLst/>
          </a:prstGeom>
          <a:solidFill>
            <a:srgbClr val="FFFFFF">
              <a:alpha val="34590"/>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b="0"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1" name="Google Shape;651;p13"/>
          <p:cNvSpPr txBox="1"/>
          <p:nvPr>
            <p:ph hasCustomPrompt="1" idx="8" type="title"/>
          </p:nvPr>
        </p:nvSpPr>
        <p:spPr>
          <a:xfrm>
            <a:off x="1505376" y="2957902"/>
            <a:ext cx="734700" cy="572700"/>
          </a:xfrm>
          <a:prstGeom prst="rect">
            <a:avLst/>
          </a:prstGeom>
          <a:solidFill>
            <a:srgbClr val="FFFFFF">
              <a:alpha val="34590"/>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b="0"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2" name="Google Shape;652;p13"/>
          <p:cNvSpPr txBox="1"/>
          <p:nvPr>
            <p:ph hasCustomPrompt="1" idx="9" type="title"/>
          </p:nvPr>
        </p:nvSpPr>
        <p:spPr>
          <a:xfrm>
            <a:off x="4204650" y="1295873"/>
            <a:ext cx="734700" cy="572700"/>
          </a:xfrm>
          <a:prstGeom prst="rect">
            <a:avLst/>
          </a:prstGeom>
          <a:solidFill>
            <a:srgbClr val="FFFFFF">
              <a:alpha val="34590"/>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b="0"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3" name="Google Shape;653;p13"/>
          <p:cNvSpPr txBox="1"/>
          <p:nvPr>
            <p:ph hasCustomPrompt="1" idx="13" type="title"/>
          </p:nvPr>
        </p:nvSpPr>
        <p:spPr>
          <a:xfrm>
            <a:off x="4204650" y="2957902"/>
            <a:ext cx="734700" cy="572700"/>
          </a:xfrm>
          <a:prstGeom prst="rect">
            <a:avLst/>
          </a:prstGeom>
          <a:solidFill>
            <a:srgbClr val="FFFFFF">
              <a:alpha val="34590"/>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b="0"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4" name="Google Shape;654;p13"/>
          <p:cNvSpPr txBox="1"/>
          <p:nvPr>
            <p:ph hasCustomPrompt="1" idx="14" type="title"/>
          </p:nvPr>
        </p:nvSpPr>
        <p:spPr>
          <a:xfrm>
            <a:off x="6903950" y="1295873"/>
            <a:ext cx="734700" cy="572700"/>
          </a:xfrm>
          <a:prstGeom prst="rect">
            <a:avLst/>
          </a:prstGeom>
          <a:solidFill>
            <a:srgbClr val="FFFFFF">
              <a:alpha val="34590"/>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b="0"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5" name="Google Shape;655;p13"/>
          <p:cNvSpPr txBox="1"/>
          <p:nvPr>
            <p:ph hasCustomPrompt="1" idx="15" type="title"/>
          </p:nvPr>
        </p:nvSpPr>
        <p:spPr>
          <a:xfrm>
            <a:off x="6903950" y="2957902"/>
            <a:ext cx="734700" cy="572700"/>
          </a:xfrm>
          <a:prstGeom prst="rect">
            <a:avLst/>
          </a:prstGeom>
          <a:solidFill>
            <a:srgbClr val="FFFFFF">
              <a:alpha val="34590"/>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b="0"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6" name="Google Shape;656;p13"/>
          <p:cNvSpPr txBox="1"/>
          <p:nvPr>
            <p:ph idx="16" type="subTitle"/>
          </p:nvPr>
        </p:nvSpPr>
        <p:spPr>
          <a:xfrm>
            <a:off x="719976" y="19803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57" name="Google Shape;657;p13"/>
          <p:cNvSpPr txBox="1"/>
          <p:nvPr>
            <p:ph idx="17" type="subTitle"/>
          </p:nvPr>
        </p:nvSpPr>
        <p:spPr>
          <a:xfrm>
            <a:off x="3419250" y="19803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58" name="Google Shape;658;p13"/>
          <p:cNvSpPr txBox="1"/>
          <p:nvPr>
            <p:ph idx="18" type="subTitle"/>
          </p:nvPr>
        </p:nvSpPr>
        <p:spPr>
          <a:xfrm>
            <a:off x="6118524" y="19803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59" name="Google Shape;659;p13"/>
          <p:cNvSpPr txBox="1"/>
          <p:nvPr>
            <p:ph idx="19" type="subTitle"/>
          </p:nvPr>
        </p:nvSpPr>
        <p:spPr>
          <a:xfrm>
            <a:off x="719976" y="364245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60" name="Google Shape;660;p13"/>
          <p:cNvSpPr txBox="1"/>
          <p:nvPr>
            <p:ph idx="20" type="subTitle"/>
          </p:nvPr>
        </p:nvSpPr>
        <p:spPr>
          <a:xfrm>
            <a:off x="3419250" y="364245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61" name="Google Shape;661;p13"/>
          <p:cNvSpPr txBox="1"/>
          <p:nvPr>
            <p:ph idx="21" type="subTitle"/>
          </p:nvPr>
        </p:nvSpPr>
        <p:spPr>
          <a:xfrm>
            <a:off x="6118524" y="364245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662" name="Google Shape;662;p13"/>
          <p:cNvPicPr preferRelativeResize="0"/>
          <p:nvPr/>
        </p:nvPicPr>
        <p:blipFill>
          <a:blip r:embed="rId3">
            <a:alphaModFix/>
          </a:blip>
          <a:stretch>
            <a:fillRect/>
          </a:stretch>
        </p:blipFill>
        <p:spPr>
          <a:xfrm>
            <a:off x="6448426" y="3960743"/>
            <a:ext cx="5295900" cy="2453980"/>
          </a:xfrm>
          <a:prstGeom prst="rect">
            <a:avLst/>
          </a:prstGeom>
          <a:noFill/>
          <a:ln>
            <a:noFill/>
          </a:ln>
        </p:spPr>
      </p:pic>
      <p:pic>
        <p:nvPicPr>
          <p:cNvPr id="663" name="Google Shape;663;p13"/>
          <p:cNvPicPr preferRelativeResize="0"/>
          <p:nvPr/>
        </p:nvPicPr>
        <p:blipFill>
          <a:blip r:embed="rId4">
            <a:alphaModFix/>
          </a:blip>
          <a:stretch>
            <a:fillRect/>
          </a:stretch>
        </p:blipFill>
        <p:spPr>
          <a:xfrm>
            <a:off x="-2524074" y="3844002"/>
            <a:ext cx="5295899" cy="2586313"/>
          </a:xfrm>
          <a:prstGeom prst="rect">
            <a:avLst/>
          </a:prstGeom>
          <a:noFill/>
          <a:ln>
            <a:noFill/>
          </a:ln>
        </p:spPr>
      </p:pic>
      <p:pic>
        <p:nvPicPr>
          <p:cNvPr id="664" name="Google Shape;664;p13"/>
          <p:cNvPicPr preferRelativeResize="0"/>
          <p:nvPr/>
        </p:nvPicPr>
        <p:blipFill>
          <a:blip r:embed="rId5">
            <a:alphaModFix/>
          </a:blip>
          <a:stretch>
            <a:fillRect/>
          </a:stretch>
        </p:blipFill>
        <p:spPr>
          <a:xfrm>
            <a:off x="-2463474" y="-985091"/>
            <a:ext cx="5295901" cy="2366198"/>
          </a:xfrm>
          <a:prstGeom prst="rect">
            <a:avLst/>
          </a:prstGeom>
          <a:noFill/>
          <a:ln>
            <a:noFill/>
          </a:ln>
        </p:spPr>
      </p:pic>
      <p:sp>
        <p:nvSpPr>
          <p:cNvPr id="665" name="Google Shape;665;p13"/>
          <p:cNvSpPr/>
          <p:nvPr/>
        </p:nvSpPr>
        <p:spPr>
          <a:xfrm>
            <a:off x="8677275" y="790575"/>
            <a:ext cx="407400" cy="4533900"/>
          </a:xfrm>
          <a:custGeom>
            <a:rect b="b" l="l" r="r" t="t"/>
            <a:pathLst>
              <a:path extrusionOk="0" h="181356" w="16296">
                <a:moveTo>
                  <a:pt x="8001" y="0"/>
                </a:moveTo>
                <a:cubicBezTo>
                  <a:pt x="12330" y="1732"/>
                  <a:pt x="15773" y="7620"/>
                  <a:pt x="14859" y="12192"/>
                </a:cubicBezTo>
                <a:cubicBezTo>
                  <a:pt x="12416" y="24407"/>
                  <a:pt x="0" y="34025"/>
                  <a:pt x="0" y="46482"/>
                </a:cubicBezTo>
                <a:cubicBezTo>
                  <a:pt x="0" y="57848"/>
                  <a:pt x="2153" y="69882"/>
                  <a:pt x="8001" y="79629"/>
                </a:cubicBezTo>
                <a:cubicBezTo>
                  <a:pt x="12278" y="86758"/>
                  <a:pt x="17178" y="95021"/>
                  <a:pt x="16002" y="103251"/>
                </a:cubicBezTo>
                <a:cubicBezTo>
                  <a:pt x="14881" y="111095"/>
                  <a:pt x="10783" y="118262"/>
                  <a:pt x="7239" y="125349"/>
                </a:cubicBezTo>
                <a:cubicBezTo>
                  <a:pt x="1814" y="136200"/>
                  <a:pt x="762" y="149031"/>
                  <a:pt x="762" y="161163"/>
                </a:cubicBezTo>
                <a:cubicBezTo>
                  <a:pt x="762" y="167924"/>
                  <a:pt x="-357" y="175309"/>
                  <a:pt x="2667" y="181356"/>
                </a:cubicBezTo>
              </a:path>
            </a:pathLst>
          </a:custGeom>
          <a:noFill/>
          <a:ln cap="flat" cmpd="sng" w="19050">
            <a:solidFill>
              <a:schemeClr val="accent5"/>
            </a:solidFill>
            <a:prstDash val="dash"/>
            <a:round/>
            <a:headEnd len="med" w="med" type="none"/>
            <a:tailEnd len="med" w="med" type="none"/>
          </a:ln>
        </p:spPr>
      </p:sp>
      <p:sp>
        <p:nvSpPr>
          <p:cNvPr id="666" name="Google Shape;666;p13"/>
          <p:cNvSpPr/>
          <p:nvPr/>
        </p:nvSpPr>
        <p:spPr>
          <a:xfrm>
            <a:off x="-781050" y="-247650"/>
            <a:ext cx="3114675" cy="3295650"/>
          </a:xfrm>
          <a:custGeom>
            <a:rect b="b" l="l" r="r" t="t"/>
            <a:pathLst>
              <a:path extrusionOk="0" h="131826" w="124587">
                <a:moveTo>
                  <a:pt x="124587" y="762"/>
                </a:moveTo>
                <a:cubicBezTo>
                  <a:pt x="109157" y="13106"/>
                  <a:pt x="88341" y="20193"/>
                  <a:pt x="68580" y="20193"/>
                </a:cubicBezTo>
                <a:cubicBezTo>
                  <a:pt x="64845" y="20193"/>
                  <a:pt x="60823" y="17184"/>
                  <a:pt x="59436" y="13716"/>
                </a:cubicBezTo>
                <a:cubicBezTo>
                  <a:pt x="57558" y="9021"/>
                  <a:pt x="60857" y="0"/>
                  <a:pt x="65913" y="0"/>
                </a:cubicBezTo>
                <a:cubicBezTo>
                  <a:pt x="67996" y="0"/>
                  <a:pt x="69381" y="2898"/>
                  <a:pt x="69723" y="4953"/>
                </a:cubicBezTo>
                <a:cubicBezTo>
                  <a:pt x="70934" y="12219"/>
                  <a:pt x="60235" y="16353"/>
                  <a:pt x="54483" y="20955"/>
                </a:cubicBezTo>
                <a:cubicBezTo>
                  <a:pt x="47152" y="26820"/>
                  <a:pt x="43084" y="36346"/>
                  <a:pt x="40386" y="45339"/>
                </a:cubicBezTo>
                <a:cubicBezTo>
                  <a:pt x="35817" y="60568"/>
                  <a:pt x="48816" y="78145"/>
                  <a:pt x="43053" y="92964"/>
                </a:cubicBezTo>
                <a:cubicBezTo>
                  <a:pt x="36046" y="110982"/>
                  <a:pt x="15096" y="119749"/>
                  <a:pt x="0" y="131826"/>
                </a:cubicBezTo>
              </a:path>
            </a:pathLst>
          </a:custGeom>
          <a:noFill/>
          <a:ln cap="flat" cmpd="sng" w="19050">
            <a:solidFill>
              <a:schemeClr val="accent5"/>
            </a:solidFill>
            <a:prstDash val="dash"/>
            <a:round/>
            <a:headEnd len="med" w="med" type="none"/>
            <a:tailEnd len="med" w="med" type="none"/>
          </a:ln>
        </p:spPr>
      </p:sp>
      <p:grpSp>
        <p:nvGrpSpPr>
          <p:cNvPr id="667" name="Google Shape;667;p13"/>
          <p:cNvGrpSpPr/>
          <p:nvPr/>
        </p:nvGrpSpPr>
        <p:grpSpPr>
          <a:xfrm rot="-7874487">
            <a:off x="7445949" y="-249506"/>
            <a:ext cx="1580608" cy="1422013"/>
            <a:chOff x="3831720" y="930105"/>
            <a:chExt cx="4174638" cy="3755764"/>
          </a:xfrm>
        </p:grpSpPr>
        <p:sp>
          <p:nvSpPr>
            <p:cNvPr id="668" name="Google Shape;668;p13"/>
            <p:cNvSpPr/>
            <p:nvPr/>
          </p:nvSpPr>
          <p:spPr>
            <a:xfrm>
              <a:off x="3831720" y="1171461"/>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 name="Google Shape;669;p13"/>
            <p:cNvGrpSpPr/>
            <p:nvPr/>
          </p:nvGrpSpPr>
          <p:grpSpPr>
            <a:xfrm>
              <a:off x="4138184" y="930105"/>
              <a:ext cx="3868174" cy="3755764"/>
              <a:chOff x="4138184" y="930105"/>
              <a:chExt cx="3868174" cy="3755764"/>
            </a:xfrm>
          </p:grpSpPr>
          <p:sp>
            <p:nvSpPr>
              <p:cNvPr id="670" name="Google Shape;670;p13"/>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3"/>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3"/>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3"/>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3"/>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3"/>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3"/>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3"/>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3"/>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3"/>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3"/>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3"/>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3"/>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3"/>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3"/>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3"/>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3"/>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3"/>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3"/>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3"/>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3"/>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3"/>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3"/>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3"/>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3"/>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3"/>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3"/>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3"/>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3"/>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3"/>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3"/>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3"/>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3"/>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3"/>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3"/>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3"/>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3"/>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3"/>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3"/>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3"/>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3"/>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3"/>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3"/>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3"/>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3"/>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3"/>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3"/>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3"/>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3"/>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3"/>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3"/>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3"/>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3"/>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3"/>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3"/>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3"/>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3"/>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3"/>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3"/>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3"/>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3"/>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3"/>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3"/>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3"/>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3"/>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3"/>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3"/>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3"/>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3"/>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3"/>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3"/>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3"/>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3"/>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3"/>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3"/>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3"/>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3"/>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3"/>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3"/>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3"/>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3"/>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3"/>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3"/>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3"/>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3"/>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3"/>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3"/>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3"/>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05" name="Shape 805"/>
        <p:cNvGrpSpPr/>
        <p:nvPr/>
      </p:nvGrpSpPr>
      <p:grpSpPr>
        <a:xfrm>
          <a:off x="0" y="0"/>
          <a:ext cx="0" cy="0"/>
          <a:chOff x="0" y="0"/>
          <a:chExt cx="0" cy="0"/>
        </a:xfrm>
      </p:grpSpPr>
      <p:pic>
        <p:nvPicPr>
          <p:cNvPr id="806" name="Google Shape;806;p14"/>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807" name="Google Shape;807;p14"/>
          <p:cNvSpPr txBox="1"/>
          <p:nvPr>
            <p:ph type="title"/>
          </p:nvPr>
        </p:nvSpPr>
        <p:spPr>
          <a:xfrm>
            <a:off x="5591175" y="3586200"/>
            <a:ext cx="28398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b="0"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08" name="Google Shape;808;p14"/>
          <p:cNvSpPr txBox="1"/>
          <p:nvPr>
            <p:ph idx="1" type="subTitle"/>
          </p:nvPr>
        </p:nvSpPr>
        <p:spPr>
          <a:xfrm>
            <a:off x="1809750" y="1025400"/>
            <a:ext cx="6621300" cy="2450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pic>
        <p:nvPicPr>
          <p:cNvPr id="809" name="Google Shape;809;p14"/>
          <p:cNvPicPr preferRelativeResize="0"/>
          <p:nvPr/>
        </p:nvPicPr>
        <p:blipFill>
          <a:blip r:embed="rId3">
            <a:alphaModFix/>
          </a:blip>
          <a:stretch>
            <a:fillRect/>
          </a:stretch>
        </p:blipFill>
        <p:spPr>
          <a:xfrm>
            <a:off x="4438651" y="-1302290"/>
            <a:ext cx="5295898" cy="2407246"/>
          </a:xfrm>
          <a:prstGeom prst="rect">
            <a:avLst/>
          </a:prstGeom>
          <a:noFill/>
          <a:ln>
            <a:noFill/>
          </a:ln>
        </p:spPr>
      </p:pic>
      <p:sp>
        <p:nvSpPr>
          <p:cNvPr id="810" name="Google Shape;810;p14"/>
          <p:cNvSpPr/>
          <p:nvPr/>
        </p:nvSpPr>
        <p:spPr>
          <a:xfrm>
            <a:off x="2800350" y="-266700"/>
            <a:ext cx="6410325" cy="771725"/>
          </a:xfrm>
          <a:custGeom>
            <a:rect b="b" l="l" r="r" t="t"/>
            <a:pathLst>
              <a:path extrusionOk="0" h="30869" w="256413">
                <a:moveTo>
                  <a:pt x="256413" y="19050"/>
                </a:moveTo>
                <a:cubicBezTo>
                  <a:pt x="234726" y="23869"/>
                  <a:pt x="208604" y="38231"/>
                  <a:pt x="190119" y="25908"/>
                </a:cubicBezTo>
                <a:cubicBezTo>
                  <a:pt x="186705" y="23632"/>
                  <a:pt x="190798" y="15776"/>
                  <a:pt x="194691" y="14478"/>
                </a:cubicBezTo>
                <a:cubicBezTo>
                  <a:pt x="198324" y="13267"/>
                  <a:pt x="202874" y="13592"/>
                  <a:pt x="206121" y="15621"/>
                </a:cubicBezTo>
                <a:cubicBezTo>
                  <a:pt x="207736" y="16631"/>
                  <a:pt x="207468" y="19989"/>
                  <a:pt x="206121" y="21336"/>
                </a:cubicBezTo>
                <a:cubicBezTo>
                  <a:pt x="198096" y="29361"/>
                  <a:pt x="182978" y="21877"/>
                  <a:pt x="172212" y="18288"/>
                </a:cubicBezTo>
                <a:cubicBezTo>
                  <a:pt x="160984" y="14545"/>
                  <a:pt x="148580" y="15094"/>
                  <a:pt x="136779" y="16002"/>
                </a:cubicBezTo>
                <a:cubicBezTo>
                  <a:pt x="121053" y="17212"/>
                  <a:pt x="106225" y="23861"/>
                  <a:pt x="91059" y="28194"/>
                </a:cubicBezTo>
                <a:cubicBezTo>
                  <a:pt x="80174" y="31304"/>
                  <a:pt x="68437" y="30967"/>
                  <a:pt x="57150" y="30099"/>
                </a:cubicBezTo>
                <a:cubicBezTo>
                  <a:pt x="44255" y="29107"/>
                  <a:pt x="31887" y="23810"/>
                  <a:pt x="20193" y="18288"/>
                </a:cubicBezTo>
                <a:cubicBezTo>
                  <a:pt x="11981" y="14410"/>
                  <a:pt x="8122" y="4061"/>
                  <a:pt x="0" y="0"/>
                </a:cubicBezTo>
              </a:path>
            </a:pathLst>
          </a:custGeom>
          <a:noFill/>
          <a:ln cap="flat" cmpd="sng" w="19050">
            <a:solidFill>
              <a:schemeClr val="accent5"/>
            </a:solidFill>
            <a:prstDash val="dash"/>
            <a:round/>
            <a:headEnd len="med" w="med" type="none"/>
            <a:tailEnd len="med" w="med" type="none"/>
          </a:ln>
        </p:spPr>
      </p:sp>
      <p:pic>
        <p:nvPicPr>
          <p:cNvPr id="811" name="Google Shape;811;p14"/>
          <p:cNvPicPr preferRelativeResize="0"/>
          <p:nvPr/>
        </p:nvPicPr>
        <p:blipFill>
          <a:blip r:embed="rId4">
            <a:alphaModFix/>
          </a:blip>
          <a:stretch>
            <a:fillRect/>
          </a:stretch>
        </p:blipFill>
        <p:spPr>
          <a:xfrm>
            <a:off x="-2028824" y="-961881"/>
            <a:ext cx="5295899" cy="254067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
    <p:spTree>
      <p:nvGrpSpPr>
        <p:cNvPr id="812" name="Shape 812"/>
        <p:cNvGrpSpPr/>
        <p:nvPr/>
      </p:nvGrpSpPr>
      <p:grpSpPr>
        <a:xfrm>
          <a:off x="0" y="0"/>
          <a:ext cx="0" cy="0"/>
          <a:chOff x="0" y="0"/>
          <a:chExt cx="0" cy="0"/>
        </a:xfrm>
      </p:grpSpPr>
      <p:pic>
        <p:nvPicPr>
          <p:cNvPr id="813" name="Google Shape;813;p15"/>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814" name="Google Shape;814;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815" name="Google Shape;815;p15"/>
          <p:cNvPicPr preferRelativeResize="0"/>
          <p:nvPr/>
        </p:nvPicPr>
        <p:blipFill>
          <a:blip r:embed="rId3">
            <a:alphaModFix/>
          </a:blip>
          <a:stretch>
            <a:fillRect/>
          </a:stretch>
        </p:blipFill>
        <p:spPr>
          <a:xfrm flipH="1">
            <a:off x="5895974" y="-1246148"/>
            <a:ext cx="5295899" cy="2586313"/>
          </a:xfrm>
          <a:prstGeom prst="rect">
            <a:avLst/>
          </a:prstGeom>
          <a:noFill/>
          <a:ln>
            <a:noFill/>
          </a:ln>
        </p:spPr>
      </p:pic>
      <p:pic>
        <p:nvPicPr>
          <p:cNvPr id="816" name="Google Shape;816;p15"/>
          <p:cNvPicPr preferRelativeResize="0"/>
          <p:nvPr/>
        </p:nvPicPr>
        <p:blipFill>
          <a:blip r:embed="rId4">
            <a:alphaModFix/>
          </a:blip>
          <a:stretch>
            <a:fillRect/>
          </a:stretch>
        </p:blipFill>
        <p:spPr>
          <a:xfrm flipH="1">
            <a:off x="-2591949" y="3756701"/>
            <a:ext cx="5295897" cy="2290213"/>
          </a:xfrm>
          <a:prstGeom prst="rect">
            <a:avLst/>
          </a:prstGeom>
          <a:noFill/>
          <a:ln>
            <a:noFill/>
          </a:ln>
        </p:spPr>
      </p:pic>
      <p:sp>
        <p:nvSpPr>
          <p:cNvPr id="817" name="Google Shape;817;p15"/>
          <p:cNvSpPr/>
          <p:nvPr/>
        </p:nvSpPr>
        <p:spPr>
          <a:xfrm rot="10800000">
            <a:off x="7009239" y="-419100"/>
            <a:ext cx="2073925" cy="5772150"/>
          </a:xfrm>
          <a:custGeom>
            <a:rect b="b" l="l" r="r" t="t"/>
            <a:pathLst>
              <a:path extrusionOk="0" h="230886" w="82957">
                <a:moveTo>
                  <a:pt x="82957" y="0"/>
                </a:moveTo>
                <a:cubicBezTo>
                  <a:pt x="80838" y="5147"/>
                  <a:pt x="78152" y="10766"/>
                  <a:pt x="73432" y="13716"/>
                </a:cubicBezTo>
                <a:cubicBezTo>
                  <a:pt x="65148" y="18894"/>
                  <a:pt x="54790" y="19670"/>
                  <a:pt x="45238" y="21717"/>
                </a:cubicBezTo>
                <a:cubicBezTo>
                  <a:pt x="36917" y="23500"/>
                  <a:pt x="21557" y="29643"/>
                  <a:pt x="19711" y="21336"/>
                </a:cubicBezTo>
                <a:cubicBezTo>
                  <a:pt x="19013" y="18197"/>
                  <a:pt x="18724" y="13820"/>
                  <a:pt x="21235" y="11811"/>
                </a:cubicBezTo>
                <a:cubicBezTo>
                  <a:pt x="23831" y="9735"/>
                  <a:pt x="30489" y="9695"/>
                  <a:pt x="31141" y="12954"/>
                </a:cubicBezTo>
                <a:cubicBezTo>
                  <a:pt x="32066" y="17577"/>
                  <a:pt x="27195" y="21550"/>
                  <a:pt x="24664" y="25527"/>
                </a:cubicBezTo>
                <a:cubicBezTo>
                  <a:pt x="19858" y="33080"/>
                  <a:pt x="14272" y="40237"/>
                  <a:pt x="10567" y="48387"/>
                </a:cubicBezTo>
                <a:cubicBezTo>
                  <a:pt x="3198" y="64600"/>
                  <a:pt x="15824" y="84056"/>
                  <a:pt x="13615" y="101727"/>
                </a:cubicBezTo>
                <a:cubicBezTo>
                  <a:pt x="12684" y="109174"/>
                  <a:pt x="6533" y="115085"/>
                  <a:pt x="4471" y="122301"/>
                </a:cubicBezTo>
                <a:cubicBezTo>
                  <a:pt x="965" y="134573"/>
                  <a:pt x="-1144" y="147766"/>
                  <a:pt x="661" y="160401"/>
                </a:cubicBezTo>
                <a:cubicBezTo>
                  <a:pt x="2419" y="172705"/>
                  <a:pt x="10670" y="183209"/>
                  <a:pt x="14377" y="195072"/>
                </a:cubicBezTo>
                <a:cubicBezTo>
                  <a:pt x="17983" y="206611"/>
                  <a:pt x="14068" y="220073"/>
                  <a:pt x="8662" y="230886"/>
                </a:cubicBezTo>
              </a:path>
            </a:pathLst>
          </a:custGeom>
          <a:noFill/>
          <a:ln cap="flat" cmpd="sng" w="19050">
            <a:solidFill>
              <a:schemeClr val="accent5"/>
            </a:solidFill>
            <a:prstDash val="dash"/>
            <a:round/>
            <a:headEnd len="med" w="med" type="none"/>
            <a:tailEnd len="med" w="med" type="none"/>
          </a:ln>
        </p:spPr>
      </p:sp>
      <p:sp>
        <p:nvSpPr>
          <p:cNvPr id="818" name="Google Shape;818;p15"/>
          <p:cNvSpPr/>
          <p:nvPr/>
        </p:nvSpPr>
        <p:spPr>
          <a:xfrm>
            <a:off x="-657225" y="-219075"/>
            <a:ext cx="2552700" cy="3190875"/>
          </a:xfrm>
          <a:custGeom>
            <a:rect b="b" l="l" r="r" t="t"/>
            <a:pathLst>
              <a:path extrusionOk="0" h="127635" w="102108">
                <a:moveTo>
                  <a:pt x="102108" y="0"/>
                </a:moveTo>
                <a:cubicBezTo>
                  <a:pt x="96950" y="15475"/>
                  <a:pt x="71349" y="11500"/>
                  <a:pt x="55245" y="14097"/>
                </a:cubicBezTo>
                <a:cubicBezTo>
                  <a:pt x="49448" y="15032"/>
                  <a:pt x="41488" y="15322"/>
                  <a:pt x="38862" y="20574"/>
                </a:cubicBezTo>
                <a:cubicBezTo>
                  <a:pt x="30344" y="37609"/>
                  <a:pt x="47333" y="58402"/>
                  <a:pt x="45339" y="77343"/>
                </a:cubicBezTo>
                <a:cubicBezTo>
                  <a:pt x="43890" y="91112"/>
                  <a:pt x="30486" y="101291"/>
                  <a:pt x="19812" y="110109"/>
                </a:cubicBezTo>
                <a:cubicBezTo>
                  <a:pt x="13014" y="115724"/>
                  <a:pt x="7886" y="123692"/>
                  <a:pt x="0" y="127635"/>
                </a:cubicBezTo>
              </a:path>
            </a:pathLst>
          </a:custGeom>
          <a:noFill/>
          <a:ln cap="flat" cmpd="sng" w="19050">
            <a:solidFill>
              <a:schemeClr val="accent5"/>
            </a:solidFill>
            <a:prstDash val="dash"/>
            <a:round/>
            <a:headEnd len="med" w="med" type="none"/>
            <a:tailEnd len="med" w="med" type="none"/>
          </a:ln>
        </p:spPr>
      </p:sp>
      <p:grpSp>
        <p:nvGrpSpPr>
          <p:cNvPr id="819" name="Google Shape;819;p15"/>
          <p:cNvGrpSpPr/>
          <p:nvPr/>
        </p:nvGrpSpPr>
        <p:grpSpPr>
          <a:xfrm flipH="1" rot="2827379">
            <a:off x="-276219" y="4328879"/>
            <a:ext cx="1225669" cy="1371910"/>
            <a:chOff x="4138184" y="930105"/>
            <a:chExt cx="3868174" cy="4329704"/>
          </a:xfrm>
        </p:grpSpPr>
        <p:sp>
          <p:nvSpPr>
            <p:cNvPr id="820" name="Google Shape;820;p15"/>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 name="Google Shape;821;p15"/>
            <p:cNvGrpSpPr/>
            <p:nvPr/>
          </p:nvGrpSpPr>
          <p:grpSpPr>
            <a:xfrm>
              <a:off x="4138184" y="930105"/>
              <a:ext cx="3868174" cy="3755764"/>
              <a:chOff x="4138184" y="930105"/>
              <a:chExt cx="3868174" cy="3755764"/>
            </a:xfrm>
          </p:grpSpPr>
          <p:sp>
            <p:nvSpPr>
              <p:cNvPr id="822" name="Google Shape;822;p15"/>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5"/>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5"/>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5"/>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5"/>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5"/>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5"/>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5"/>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5"/>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5"/>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5"/>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5"/>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5"/>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5"/>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5"/>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5"/>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5"/>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5"/>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5"/>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5"/>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5"/>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5"/>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5"/>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5"/>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5"/>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5"/>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5"/>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5"/>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5"/>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5"/>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5"/>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5"/>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5"/>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5"/>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5"/>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5"/>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5"/>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5"/>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5"/>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5"/>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5"/>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5"/>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5"/>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5"/>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5"/>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5"/>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5"/>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5"/>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5"/>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5"/>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5"/>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5"/>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5"/>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5"/>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5"/>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5"/>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5"/>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5"/>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5"/>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5"/>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5"/>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5"/>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5"/>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5"/>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5"/>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5"/>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5"/>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5"/>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5"/>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5"/>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5"/>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5"/>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5"/>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5"/>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5"/>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5"/>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5"/>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5"/>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5"/>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5"/>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5"/>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5"/>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5"/>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5"/>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5"/>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5"/>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5"/>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5"/>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5"/>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5"/>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5"/>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5"/>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5"/>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5"/>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5"/>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5"/>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5"/>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5"/>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5"/>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5"/>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5"/>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5"/>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5"/>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5"/>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5"/>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5"/>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1">
    <p:spTree>
      <p:nvGrpSpPr>
        <p:cNvPr id="957" name="Shape 957"/>
        <p:cNvGrpSpPr/>
        <p:nvPr/>
      </p:nvGrpSpPr>
      <p:grpSpPr>
        <a:xfrm>
          <a:off x="0" y="0"/>
          <a:ext cx="0" cy="0"/>
          <a:chOff x="0" y="0"/>
          <a:chExt cx="0" cy="0"/>
        </a:xfrm>
      </p:grpSpPr>
      <p:pic>
        <p:nvPicPr>
          <p:cNvPr id="958" name="Google Shape;958;p16"/>
          <p:cNvPicPr preferRelativeResize="0"/>
          <p:nvPr/>
        </p:nvPicPr>
        <p:blipFill>
          <a:blip r:embed="rId2">
            <a:alphaModFix amt="58000"/>
          </a:blip>
          <a:stretch>
            <a:fillRect/>
          </a:stretch>
        </p:blipFill>
        <p:spPr>
          <a:xfrm>
            <a:off x="0" y="0"/>
            <a:ext cx="9144003" cy="5143501"/>
          </a:xfrm>
          <a:prstGeom prst="rect">
            <a:avLst/>
          </a:prstGeom>
          <a:noFill/>
          <a:ln>
            <a:noFill/>
          </a:ln>
        </p:spPr>
      </p:pic>
      <p:pic>
        <p:nvPicPr>
          <p:cNvPr id="959" name="Google Shape;959;p16"/>
          <p:cNvPicPr preferRelativeResize="0"/>
          <p:nvPr/>
        </p:nvPicPr>
        <p:blipFill>
          <a:blip r:embed="rId3">
            <a:alphaModFix/>
          </a:blip>
          <a:stretch>
            <a:fillRect/>
          </a:stretch>
        </p:blipFill>
        <p:spPr>
          <a:xfrm flipH="1">
            <a:off x="2638426" y="-1137141"/>
            <a:ext cx="5295899" cy="2286248"/>
          </a:xfrm>
          <a:prstGeom prst="rect">
            <a:avLst/>
          </a:prstGeom>
          <a:noFill/>
          <a:ln>
            <a:noFill/>
          </a:ln>
        </p:spPr>
      </p:pic>
      <p:sp>
        <p:nvSpPr>
          <p:cNvPr id="960" name="Google Shape;960;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961" name="Google Shape;961;p16"/>
          <p:cNvPicPr preferRelativeResize="0"/>
          <p:nvPr/>
        </p:nvPicPr>
        <p:blipFill>
          <a:blip r:embed="rId4">
            <a:alphaModFix/>
          </a:blip>
          <a:stretch>
            <a:fillRect/>
          </a:stretch>
        </p:blipFill>
        <p:spPr>
          <a:xfrm flipH="1">
            <a:off x="-2449074" y="3486056"/>
            <a:ext cx="5295899" cy="2540678"/>
          </a:xfrm>
          <a:prstGeom prst="rect">
            <a:avLst/>
          </a:prstGeom>
          <a:noFill/>
          <a:ln>
            <a:noFill/>
          </a:ln>
        </p:spPr>
      </p:pic>
      <p:pic>
        <p:nvPicPr>
          <p:cNvPr id="962" name="Google Shape;962;p16"/>
          <p:cNvPicPr preferRelativeResize="0"/>
          <p:nvPr/>
        </p:nvPicPr>
        <p:blipFill>
          <a:blip r:embed="rId3">
            <a:alphaModFix/>
          </a:blip>
          <a:stretch>
            <a:fillRect/>
          </a:stretch>
        </p:blipFill>
        <p:spPr>
          <a:xfrm flipH="1">
            <a:off x="5543551" y="3841884"/>
            <a:ext cx="5295899" cy="2286248"/>
          </a:xfrm>
          <a:prstGeom prst="rect">
            <a:avLst/>
          </a:prstGeom>
          <a:noFill/>
          <a:ln>
            <a:noFill/>
          </a:ln>
        </p:spPr>
      </p:pic>
      <p:sp>
        <p:nvSpPr>
          <p:cNvPr id="963" name="Google Shape;963;p16"/>
          <p:cNvSpPr/>
          <p:nvPr/>
        </p:nvSpPr>
        <p:spPr>
          <a:xfrm>
            <a:off x="607999" y="-504825"/>
            <a:ext cx="8888425" cy="1790700"/>
          </a:xfrm>
          <a:custGeom>
            <a:rect b="b" l="l" r="r" t="t"/>
            <a:pathLst>
              <a:path extrusionOk="0" h="71628" w="355537">
                <a:moveTo>
                  <a:pt x="28639" y="0"/>
                </a:moveTo>
                <a:cubicBezTo>
                  <a:pt x="23081" y="8337"/>
                  <a:pt x="9816" y="8155"/>
                  <a:pt x="2731" y="15240"/>
                </a:cubicBezTo>
                <a:cubicBezTo>
                  <a:pt x="-593" y="18564"/>
                  <a:pt x="-974" y="26013"/>
                  <a:pt x="2350" y="29337"/>
                </a:cubicBezTo>
                <a:cubicBezTo>
                  <a:pt x="8310" y="35297"/>
                  <a:pt x="19500" y="34669"/>
                  <a:pt x="27496" y="32004"/>
                </a:cubicBezTo>
                <a:cubicBezTo>
                  <a:pt x="31277" y="30744"/>
                  <a:pt x="33951" y="27003"/>
                  <a:pt x="37783" y="25908"/>
                </a:cubicBezTo>
                <a:cubicBezTo>
                  <a:pt x="47686" y="23078"/>
                  <a:pt x="58590" y="22150"/>
                  <a:pt x="68644" y="24384"/>
                </a:cubicBezTo>
                <a:cubicBezTo>
                  <a:pt x="87852" y="28652"/>
                  <a:pt x="107415" y="40371"/>
                  <a:pt x="126556" y="35814"/>
                </a:cubicBezTo>
                <a:cubicBezTo>
                  <a:pt x="130709" y="34825"/>
                  <a:pt x="137605" y="33606"/>
                  <a:pt x="137605" y="29337"/>
                </a:cubicBezTo>
                <a:cubicBezTo>
                  <a:pt x="137605" y="24833"/>
                  <a:pt x="128217" y="21199"/>
                  <a:pt x="125032" y="24384"/>
                </a:cubicBezTo>
                <a:cubicBezTo>
                  <a:pt x="124040" y="25376"/>
                  <a:pt x="124420" y="27191"/>
                  <a:pt x="124651" y="28575"/>
                </a:cubicBezTo>
                <a:cubicBezTo>
                  <a:pt x="125006" y="30705"/>
                  <a:pt x="128298" y="31003"/>
                  <a:pt x="130366" y="31623"/>
                </a:cubicBezTo>
                <a:cubicBezTo>
                  <a:pt x="136026" y="33321"/>
                  <a:pt x="141991" y="34601"/>
                  <a:pt x="147892" y="34290"/>
                </a:cubicBezTo>
                <a:cubicBezTo>
                  <a:pt x="172123" y="33015"/>
                  <a:pt x="195698" y="21893"/>
                  <a:pt x="219901" y="23622"/>
                </a:cubicBezTo>
                <a:cubicBezTo>
                  <a:pt x="239852" y="25047"/>
                  <a:pt x="258774" y="39024"/>
                  <a:pt x="278575" y="36195"/>
                </a:cubicBezTo>
                <a:cubicBezTo>
                  <a:pt x="281894" y="35721"/>
                  <a:pt x="285916" y="31307"/>
                  <a:pt x="284671" y="28194"/>
                </a:cubicBezTo>
                <a:cubicBezTo>
                  <a:pt x="283728" y="25836"/>
                  <a:pt x="276633" y="25689"/>
                  <a:pt x="277051" y="28194"/>
                </a:cubicBezTo>
                <a:cubicBezTo>
                  <a:pt x="278902" y="39299"/>
                  <a:pt x="300544" y="28879"/>
                  <a:pt x="310198" y="34671"/>
                </a:cubicBezTo>
                <a:cubicBezTo>
                  <a:pt x="317806" y="39236"/>
                  <a:pt x="315092" y="52319"/>
                  <a:pt x="320866" y="59055"/>
                </a:cubicBezTo>
                <a:cubicBezTo>
                  <a:pt x="328866" y="68389"/>
                  <a:pt x="343244" y="71628"/>
                  <a:pt x="355537" y="71628"/>
                </a:cubicBezTo>
              </a:path>
            </a:pathLst>
          </a:custGeom>
          <a:noFill/>
          <a:ln cap="flat" cmpd="sng" w="19050">
            <a:solidFill>
              <a:schemeClr val="accent5"/>
            </a:solidFill>
            <a:prstDash val="dash"/>
            <a:round/>
            <a:headEnd len="med" w="med" type="none"/>
            <a:tailEnd len="med" w="med" type="none"/>
          </a:ln>
        </p:spPr>
      </p:sp>
      <p:sp>
        <p:nvSpPr>
          <p:cNvPr id="964" name="Google Shape;964;p16"/>
          <p:cNvSpPr/>
          <p:nvPr/>
        </p:nvSpPr>
        <p:spPr>
          <a:xfrm>
            <a:off x="-352425" y="2454588"/>
            <a:ext cx="3876675" cy="3031800"/>
          </a:xfrm>
          <a:custGeom>
            <a:rect b="b" l="l" r="r" t="t"/>
            <a:pathLst>
              <a:path extrusionOk="0" h="121272" w="155067">
                <a:moveTo>
                  <a:pt x="0" y="28689"/>
                </a:moveTo>
                <a:cubicBezTo>
                  <a:pt x="9500" y="31064"/>
                  <a:pt x="19212" y="18055"/>
                  <a:pt x="21336" y="8496"/>
                </a:cubicBezTo>
                <a:cubicBezTo>
                  <a:pt x="21964" y="5669"/>
                  <a:pt x="21797" y="-802"/>
                  <a:pt x="19050" y="114"/>
                </a:cubicBezTo>
                <a:cubicBezTo>
                  <a:pt x="4685" y="4902"/>
                  <a:pt x="34698" y="26999"/>
                  <a:pt x="36576" y="42024"/>
                </a:cubicBezTo>
                <a:cubicBezTo>
                  <a:pt x="38866" y="60340"/>
                  <a:pt x="13234" y="81712"/>
                  <a:pt x="24765" y="96126"/>
                </a:cubicBezTo>
                <a:cubicBezTo>
                  <a:pt x="30954" y="103862"/>
                  <a:pt x="45085" y="99640"/>
                  <a:pt x="54483" y="96507"/>
                </a:cubicBezTo>
                <a:cubicBezTo>
                  <a:pt x="64038" y="93322"/>
                  <a:pt x="74627" y="92308"/>
                  <a:pt x="84582" y="93840"/>
                </a:cubicBezTo>
                <a:cubicBezTo>
                  <a:pt x="109500" y="97674"/>
                  <a:pt x="129855" y="121272"/>
                  <a:pt x="155067" y="121272"/>
                </a:cubicBezTo>
              </a:path>
            </a:pathLst>
          </a:custGeom>
          <a:noFill/>
          <a:ln cap="flat" cmpd="sng" w="19050">
            <a:solidFill>
              <a:schemeClr val="accent5"/>
            </a:solidFill>
            <a:prstDash val="dash"/>
            <a:round/>
            <a:headEnd len="med" w="med" type="none"/>
            <a:tailEnd len="med" w="med" type="none"/>
          </a:ln>
        </p:spPr>
      </p:sp>
      <p:grpSp>
        <p:nvGrpSpPr>
          <p:cNvPr id="965" name="Google Shape;965;p16"/>
          <p:cNvGrpSpPr/>
          <p:nvPr/>
        </p:nvGrpSpPr>
        <p:grpSpPr>
          <a:xfrm flipH="1" rot="1601181">
            <a:off x="8224730" y="3764413"/>
            <a:ext cx="1225637" cy="1371873"/>
            <a:chOff x="4138184" y="930105"/>
            <a:chExt cx="3868174" cy="4329704"/>
          </a:xfrm>
        </p:grpSpPr>
        <p:sp>
          <p:nvSpPr>
            <p:cNvPr id="966" name="Google Shape;966;p16"/>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 name="Google Shape;967;p16"/>
            <p:cNvGrpSpPr/>
            <p:nvPr/>
          </p:nvGrpSpPr>
          <p:grpSpPr>
            <a:xfrm>
              <a:off x="4138184" y="930105"/>
              <a:ext cx="3868174" cy="3755764"/>
              <a:chOff x="4138184" y="930105"/>
              <a:chExt cx="3868174" cy="3755764"/>
            </a:xfrm>
          </p:grpSpPr>
          <p:sp>
            <p:nvSpPr>
              <p:cNvPr id="968" name="Google Shape;968;p16"/>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6"/>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6"/>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6"/>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6"/>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6"/>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6"/>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6"/>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6"/>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6"/>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6"/>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6"/>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6"/>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6"/>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6"/>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6"/>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6"/>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6"/>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6"/>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6"/>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6"/>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6"/>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6"/>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6"/>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6"/>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6"/>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6"/>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6"/>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6"/>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6"/>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6"/>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6"/>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6"/>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6"/>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6"/>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6"/>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6"/>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6"/>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6"/>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6"/>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6"/>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6"/>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6"/>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6"/>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6"/>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6"/>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6"/>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6"/>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6"/>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6"/>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6"/>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6"/>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6"/>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6"/>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6"/>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6"/>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6"/>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6"/>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6"/>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6"/>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6"/>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6"/>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6"/>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6"/>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6"/>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6"/>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6"/>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6"/>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6"/>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6"/>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6"/>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6"/>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6"/>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6"/>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6"/>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6"/>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6"/>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6"/>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6"/>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6"/>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6"/>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6"/>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6"/>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6"/>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6"/>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6"/>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6"/>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6"/>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6"/>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6"/>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6"/>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6"/>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6"/>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6"/>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6"/>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6"/>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6"/>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6"/>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6"/>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6"/>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6"/>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6"/>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6"/>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6"/>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6"/>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6"/>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6"/>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6"/>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6"/>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6"/>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6"/>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6"/>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6"/>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6"/>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6"/>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6"/>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6"/>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6"/>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6"/>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6"/>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6"/>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6"/>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6"/>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6"/>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6"/>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6"/>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6"/>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6"/>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6"/>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6"/>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6"/>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6"/>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6"/>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6"/>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1_1">
    <p:spTree>
      <p:nvGrpSpPr>
        <p:cNvPr id="1103" name="Shape 1103"/>
        <p:cNvGrpSpPr/>
        <p:nvPr/>
      </p:nvGrpSpPr>
      <p:grpSpPr>
        <a:xfrm>
          <a:off x="0" y="0"/>
          <a:ext cx="0" cy="0"/>
          <a:chOff x="0" y="0"/>
          <a:chExt cx="0" cy="0"/>
        </a:xfrm>
      </p:grpSpPr>
      <p:pic>
        <p:nvPicPr>
          <p:cNvPr id="1104" name="Google Shape;1104;p17"/>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105" name="Google Shape;1105;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106" name="Google Shape;1106;p17"/>
          <p:cNvPicPr preferRelativeResize="0"/>
          <p:nvPr/>
        </p:nvPicPr>
        <p:blipFill>
          <a:blip r:embed="rId3">
            <a:alphaModFix/>
          </a:blip>
          <a:stretch>
            <a:fillRect/>
          </a:stretch>
        </p:blipFill>
        <p:spPr>
          <a:xfrm>
            <a:off x="-1665724" y="3464541"/>
            <a:ext cx="5295899" cy="2373384"/>
          </a:xfrm>
          <a:prstGeom prst="rect">
            <a:avLst/>
          </a:prstGeom>
          <a:noFill/>
          <a:ln>
            <a:noFill/>
          </a:ln>
        </p:spPr>
      </p:pic>
      <p:pic>
        <p:nvPicPr>
          <p:cNvPr id="1107" name="Google Shape;1107;p17"/>
          <p:cNvPicPr preferRelativeResize="0"/>
          <p:nvPr/>
        </p:nvPicPr>
        <p:blipFill>
          <a:blip r:embed="rId4">
            <a:alphaModFix/>
          </a:blip>
          <a:stretch>
            <a:fillRect/>
          </a:stretch>
        </p:blipFill>
        <p:spPr>
          <a:xfrm>
            <a:off x="1924051" y="4112364"/>
            <a:ext cx="5295899" cy="2251888"/>
          </a:xfrm>
          <a:prstGeom prst="rect">
            <a:avLst/>
          </a:prstGeom>
          <a:noFill/>
          <a:ln>
            <a:noFill/>
          </a:ln>
        </p:spPr>
      </p:pic>
      <p:pic>
        <p:nvPicPr>
          <p:cNvPr id="1108" name="Google Shape;1108;p17"/>
          <p:cNvPicPr preferRelativeResize="0"/>
          <p:nvPr/>
        </p:nvPicPr>
        <p:blipFill>
          <a:blip r:embed="rId5">
            <a:alphaModFix/>
          </a:blip>
          <a:stretch>
            <a:fillRect/>
          </a:stretch>
        </p:blipFill>
        <p:spPr>
          <a:xfrm flipH="1">
            <a:off x="6334126" y="4026526"/>
            <a:ext cx="5295897" cy="2290213"/>
          </a:xfrm>
          <a:prstGeom prst="rect">
            <a:avLst/>
          </a:prstGeom>
          <a:noFill/>
          <a:ln>
            <a:noFill/>
          </a:ln>
        </p:spPr>
      </p:pic>
      <p:sp>
        <p:nvSpPr>
          <p:cNvPr id="1109" name="Google Shape;1109;p17"/>
          <p:cNvSpPr/>
          <p:nvPr/>
        </p:nvSpPr>
        <p:spPr>
          <a:xfrm>
            <a:off x="-47625" y="-171450"/>
            <a:ext cx="3648075" cy="2457450"/>
          </a:xfrm>
          <a:custGeom>
            <a:rect b="b" l="l" r="r" t="t"/>
            <a:pathLst>
              <a:path extrusionOk="0" h="98298" w="145923">
                <a:moveTo>
                  <a:pt x="0" y="98298"/>
                </a:moveTo>
                <a:cubicBezTo>
                  <a:pt x="6958" y="86122"/>
                  <a:pt x="8763" y="71174"/>
                  <a:pt x="8763" y="57150"/>
                </a:cubicBezTo>
                <a:cubicBezTo>
                  <a:pt x="8763" y="52576"/>
                  <a:pt x="9144" y="48008"/>
                  <a:pt x="9144" y="43434"/>
                </a:cubicBezTo>
                <a:cubicBezTo>
                  <a:pt x="9144" y="41275"/>
                  <a:pt x="10940" y="38155"/>
                  <a:pt x="9144" y="36957"/>
                </a:cubicBezTo>
                <a:cubicBezTo>
                  <a:pt x="7401" y="35795"/>
                  <a:pt x="4529" y="37000"/>
                  <a:pt x="3048" y="38481"/>
                </a:cubicBezTo>
                <a:cubicBezTo>
                  <a:pt x="1128" y="40401"/>
                  <a:pt x="1857" y="46482"/>
                  <a:pt x="4572" y="46482"/>
                </a:cubicBezTo>
                <a:cubicBezTo>
                  <a:pt x="12625" y="46482"/>
                  <a:pt x="13736" y="33127"/>
                  <a:pt x="19431" y="27432"/>
                </a:cubicBezTo>
                <a:cubicBezTo>
                  <a:pt x="27448" y="19415"/>
                  <a:pt x="41622" y="21717"/>
                  <a:pt x="52959" y="21717"/>
                </a:cubicBezTo>
                <a:cubicBezTo>
                  <a:pt x="64067" y="21717"/>
                  <a:pt x="77432" y="25227"/>
                  <a:pt x="86106" y="18288"/>
                </a:cubicBezTo>
                <a:cubicBezTo>
                  <a:pt x="87993" y="16779"/>
                  <a:pt x="88420" y="12499"/>
                  <a:pt x="86487" y="11049"/>
                </a:cubicBezTo>
                <a:cubicBezTo>
                  <a:pt x="84849" y="9820"/>
                  <a:pt x="80099" y="12341"/>
                  <a:pt x="81153" y="14097"/>
                </a:cubicBezTo>
                <a:cubicBezTo>
                  <a:pt x="82993" y="17164"/>
                  <a:pt x="87912" y="16557"/>
                  <a:pt x="91440" y="17145"/>
                </a:cubicBezTo>
                <a:cubicBezTo>
                  <a:pt x="110220" y="20275"/>
                  <a:pt x="127452" y="4618"/>
                  <a:pt x="145923" y="0"/>
                </a:cubicBezTo>
              </a:path>
            </a:pathLst>
          </a:custGeom>
          <a:noFill/>
          <a:ln cap="flat" cmpd="sng" w="19050">
            <a:solidFill>
              <a:schemeClr val="accent5"/>
            </a:solidFill>
            <a:prstDash val="dash"/>
            <a:round/>
            <a:headEnd len="med" w="med" type="none"/>
            <a:tailEnd len="med" w="med" type="none"/>
          </a:ln>
        </p:spPr>
      </p:sp>
      <p:sp>
        <p:nvSpPr>
          <p:cNvPr id="1110" name="Google Shape;1110;p17"/>
          <p:cNvSpPr/>
          <p:nvPr/>
        </p:nvSpPr>
        <p:spPr>
          <a:xfrm>
            <a:off x="6172200" y="1257300"/>
            <a:ext cx="3267075" cy="4210050"/>
          </a:xfrm>
          <a:custGeom>
            <a:rect b="b" l="l" r="r" t="t"/>
            <a:pathLst>
              <a:path extrusionOk="0" h="168402" w="130683">
                <a:moveTo>
                  <a:pt x="0" y="168402"/>
                </a:moveTo>
                <a:cubicBezTo>
                  <a:pt x="8534" y="162428"/>
                  <a:pt x="19571" y="156410"/>
                  <a:pt x="22098" y="146304"/>
                </a:cubicBezTo>
                <a:cubicBezTo>
                  <a:pt x="22585" y="144356"/>
                  <a:pt x="21718" y="141896"/>
                  <a:pt x="20193" y="140589"/>
                </a:cubicBezTo>
                <a:cubicBezTo>
                  <a:pt x="18484" y="139124"/>
                  <a:pt x="14086" y="140274"/>
                  <a:pt x="13716" y="142494"/>
                </a:cubicBezTo>
                <a:cubicBezTo>
                  <a:pt x="13181" y="145703"/>
                  <a:pt x="18208" y="147696"/>
                  <a:pt x="21336" y="148590"/>
                </a:cubicBezTo>
                <a:cubicBezTo>
                  <a:pt x="33481" y="152060"/>
                  <a:pt x="45658" y="141748"/>
                  <a:pt x="57912" y="138684"/>
                </a:cubicBezTo>
                <a:cubicBezTo>
                  <a:pt x="70933" y="135429"/>
                  <a:pt x="87606" y="151848"/>
                  <a:pt x="97917" y="143256"/>
                </a:cubicBezTo>
                <a:cubicBezTo>
                  <a:pt x="107576" y="135207"/>
                  <a:pt x="100764" y="117866"/>
                  <a:pt x="98298" y="105537"/>
                </a:cubicBezTo>
                <a:cubicBezTo>
                  <a:pt x="96351" y="95803"/>
                  <a:pt x="105276" y="86789"/>
                  <a:pt x="106680" y="76962"/>
                </a:cubicBezTo>
                <a:cubicBezTo>
                  <a:pt x="108570" y="63733"/>
                  <a:pt x="99917" y="50685"/>
                  <a:pt x="100584" y="37338"/>
                </a:cubicBezTo>
                <a:cubicBezTo>
                  <a:pt x="101382" y="21372"/>
                  <a:pt x="125628" y="15166"/>
                  <a:pt x="130683" y="0"/>
                </a:cubicBezTo>
              </a:path>
            </a:pathLst>
          </a:custGeom>
          <a:noFill/>
          <a:ln cap="flat" cmpd="sng" w="19050">
            <a:solidFill>
              <a:schemeClr val="accent5"/>
            </a:solidFill>
            <a:prstDash val="dash"/>
            <a:round/>
            <a:headEnd len="med" w="med" type="none"/>
            <a:tailEnd len="med" w="med" type="none"/>
          </a:ln>
        </p:spPr>
      </p:sp>
      <p:grpSp>
        <p:nvGrpSpPr>
          <p:cNvPr id="1111" name="Google Shape;1111;p17"/>
          <p:cNvGrpSpPr/>
          <p:nvPr/>
        </p:nvGrpSpPr>
        <p:grpSpPr>
          <a:xfrm flipH="1" rot="2107164">
            <a:off x="8199541" y="131935"/>
            <a:ext cx="1225778" cy="1372031"/>
            <a:chOff x="4138184" y="930105"/>
            <a:chExt cx="3868174" cy="4329704"/>
          </a:xfrm>
        </p:grpSpPr>
        <p:sp>
          <p:nvSpPr>
            <p:cNvPr id="1112" name="Google Shape;1112;p17"/>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3" name="Google Shape;1113;p17"/>
            <p:cNvGrpSpPr/>
            <p:nvPr/>
          </p:nvGrpSpPr>
          <p:grpSpPr>
            <a:xfrm>
              <a:off x="4138184" y="930105"/>
              <a:ext cx="3868174" cy="3755764"/>
              <a:chOff x="4138184" y="930105"/>
              <a:chExt cx="3868174" cy="3755764"/>
            </a:xfrm>
          </p:grpSpPr>
          <p:sp>
            <p:nvSpPr>
              <p:cNvPr id="1114" name="Google Shape;1114;p17"/>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7"/>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7"/>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7"/>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7"/>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7"/>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7"/>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7"/>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7"/>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7"/>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7"/>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7"/>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7"/>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7"/>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7"/>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7"/>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7"/>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7"/>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7"/>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7"/>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7"/>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7"/>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7"/>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7"/>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7"/>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7"/>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7"/>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7"/>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7"/>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7"/>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7"/>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7"/>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7"/>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7"/>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7"/>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7"/>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7"/>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7"/>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7"/>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7"/>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7"/>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7"/>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7"/>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7"/>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7"/>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7"/>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7"/>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7"/>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7"/>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7"/>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7"/>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7"/>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7"/>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7"/>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7"/>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7"/>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7"/>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7"/>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7"/>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7"/>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7"/>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7"/>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7"/>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7"/>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7"/>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7"/>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7"/>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7"/>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7"/>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7"/>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7"/>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7"/>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7"/>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7"/>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7"/>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7"/>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7"/>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7"/>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7"/>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7"/>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7"/>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7"/>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7"/>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7"/>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7"/>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7"/>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7"/>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7"/>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7"/>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7"/>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7"/>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7"/>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7"/>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7"/>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7"/>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7"/>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7"/>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7"/>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7"/>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7"/>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7"/>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7"/>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7"/>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7"/>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7"/>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7"/>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7"/>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7"/>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7"/>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7"/>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7"/>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7"/>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7"/>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7"/>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7"/>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7"/>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7"/>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7"/>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7"/>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7"/>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7"/>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7"/>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7"/>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7"/>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7"/>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7"/>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7"/>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7"/>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7"/>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7"/>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7"/>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7"/>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7"/>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7"/>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7"/>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49" name="Shape 1249"/>
        <p:cNvGrpSpPr/>
        <p:nvPr/>
      </p:nvGrpSpPr>
      <p:grpSpPr>
        <a:xfrm>
          <a:off x="0" y="0"/>
          <a:ext cx="0" cy="0"/>
          <a:chOff x="0" y="0"/>
          <a:chExt cx="0" cy="0"/>
        </a:xfrm>
      </p:grpSpPr>
      <p:pic>
        <p:nvPicPr>
          <p:cNvPr id="1250" name="Google Shape;1250;p18"/>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251" name="Google Shape;1251;p18"/>
          <p:cNvSpPr txBox="1"/>
          <p:nvPr>
            <p:ph type="title"/>
          </p:nvPr>
        </p:nvSpPr>
        <p:spPr>
          <a:xfrm>
            <a:off x="720000" y="1251300"/>
            <a:ext cx="3080400" cy="16320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52" name="Google Shape;1252;p18"/>
          <p:cNvSpPr txBox="1"/>
          <p:nvPr>
            <p:ph idx="1" type="subTitle"/>
          </p:nvPr>
        </p:nvSpPr>
        <p:spPr>
          <a:xfrm>
            <a:off x="720000" y="2883275"/>
            <a:ext cx="3080400" cy="100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3" name="Google Shape;1253;p18"/>
          <p:cNvSpPr/>
          <p:nvPr>
            <p:ph idx="2" type="pic"/>
          </p:nvPr>
        </p:nvSpPr>
        <p:spPr>
          <a:xfrm>
            <a:off x="5086350" y="888025"/>
            <a:ext cx="3344400" cy="3367500"/>
          </a:xfrm>
          <a:prstGeom prst="rect">
            <a:avLst/>
          </a:prstGeom>
          <a:noFill/>
          <a:ln>
            <a:noFill/>
          </a:ln>
        </p:spPr>
      </p:sp>
      <p:pic>
        <p:nvPicPr>
          <p:cNvPr id="1254" name="Google Shape;1254;p18"/>
          <p:cNvPicPr preferRelativeResize="0"/>
          <p:nvPr/>
        </p:nvPicPr>
        <p:blipFill>
          <a:blip r:embed="rId3">
            <a:alphaModFix/>
          </a:blip>
          <a:stretch>
            <a:fillRect/>
          </a:stretch>
        </p:blipFill>
        <p:spPr>
          <a:xfrm>
            <a:off x="5753101" y="-770407"/>
            <a:ext cx="5295900" cy="2453980"/>
          </a:xfrm>
          <a:prstGeom prst="rect">
            <a:avLst/>
          </a:prstGeom>
          <a:noFill/>
          <a:ln>
            <a:noFill/>
          </a:ln>
        </p:spPr>
      </p:pic>
      <p:pic>
        <p:nvPicPr>
          <p:cNvPr id="1255" name="Google Shape;1255;p18"/>
          <p:cNvPicPr preferRelativeResize="0"/>
          <p:nvPr/>
        </p:nvPicPr>
        <p:blipFill>
          <a:blip r:embed="rId4">
            <a:alphaModFix/>
          </a:blip>
          <a:stretch>
            <a:fillRect/>
          </a:stretch>
        </p:blipFill>
        <p:spPr>
          <a:xfrm>
            <a:off x="2133601" y="-1064165"/>
            <a:ext cx="5295898" cy="2407246"/>
          </a:xfrm>
          <a:prstGeom prst="rect">
            <a:avLst/>
          </a:prstGeom>
          <a:noFill/>
          <a:ln>
            <a:noFill/>
          </a:ln>
        </p:spPr>
      </p:pic>
      <p:pic>
        <p:nvPicPr>
          <p:cNvPr id="1256" name="Google Shape;1256;p18"/>
          <p:cNvPicPr preferRelativeResize="0"/>
          <p:nvPr/>
        </p:nvPicPr>
        <p:blipFill>
          <a:blip r:embed="rId5">
            <a:alphaModFix/>
          </a:blip>
          <a:stretch>
            <a:fillRect/>
          </a:stretch>
        </p:blipFill>
        <p:spPr>
          <a:xfrm>
            <a:off x="3248026" y="3686159"/>
            <a:ext cx="5295901" cy="2366198"/>
          </a:xfrm>
          <a:prstGeom prst="rect">
            <a:avLst/>
          </a:prstGeom>
          <a:noFill/>
          <a:ln>
            <a:noFill/>
          </a:ln>
        </p:spPr>
      </p:pic>
      <p:pic>
        <p:nvPicPr>
          <p:cNvPr id="1257" name="Google Shape;1257;p18"/>
          <p:cNvPicPr preferRelativeResize="0"/>
          <p:nvPr/>
        </p:nvPicPr>
        <p:blipFill>
          <a:blip r:embed="rId6">
            <a:alphaModFix/>
          </a:blip>
          <a:stretch>
            <a:fillRect/>
          </a:stretch>
        </p:blipFill>
        <p:spPr>
          <a:xfrm>
            <a:off x="-1571699" y="3752109"/>
            <a:ext cx="5295899" cy="2286248"/>
          </a:xfrm>
          <a:prstGeom prst="rect">
            <a:avLst/>
          </a:prstGeom>
          <a:noFill/>
          <a:ln>
            <a:noFill/>
          </a:ln>
        </p:spPr>
      </p:pic>
      <p:sp>
        <p:nvSpPr>
          <p:cNvPr id="1258" name="Google Shape;1258;p18"/>
          <p:cNvSpPr/>
          <p:nvPr/>
        </p:nvSpPr>
        <p:spPr>
          <a:xfrm>
            <a:off x="-723900" y="-200025"/>
            <a:ext cx="6057900" cy="3952875"/>
          </a:xfrm>
          <a:custGeom>
            <a:rect b="b" l="l" r="r" t="t"/>
            <a:pathLst>
              <a:path extrusionOk="0" h="158115" w="242316">
                <a:moveTo>
                  <a:pt x="0" y="158115"/>
                </a:moveTo>
                <a:cubicBezTo>
                  <a:pt x="12807" y="148510"/>
                  <a:pt x="18670" y="131770"/>
                  <a:pt x="24765" y="116967"/>
                </a:cubicBezTo>
                <a:cubicBezTo>
                  <a:pt x="32259" y="98766"/>
                  <a:pt x="35764" y="79118"/>
                  <a:pt x="39624" y="59817"/>
                </a:cubicBezTo>
                <a:cubicBezTo>
                  <a:pt x="41769" y="49092"/>
                  <a:pt x="45316" y="38641"/>
                  <a:pt x="46863" y="27813"/>
                </a:cubicBezTo>
                <a:cubicBezTo>
                  <a:pt x="47569" y="22870"/>
                  <a:pt x="48489" y="16485"/>
                  <a:pt x="44958" y="12954"/>
                </a:cubicBezTo>
                <a:cubicBezTo>
                  <a:pt x="42986" y="10982"/>
                  <a:pt x="40213" y="7516"/>
                  <a:pt x="37719" y="8763"/>
                </a:cubicBezTo>
                <a:cubicBezTo>
                  <a:pt x="35624" y="9810"/>
                  <a:pt x="36580" y="13311"/>
                  <a:pt x="36195" y="15621"/>
                </a:cubicBezTo>
                <a:cubicBezTo>
                  <a:pt x="35171" y="21764"/>
                  <a:pt x="35433" y="28062"/>
                  <a:pt x="35433" y="34290"/>
                </a:cubicBezTo>
                <a:cubicBezTo>
                  <a:pt x="35433" y="42238"/>
                  <a:pt x="32927" y="58838"/>
                  <a:pt x="40767" y="57531"/>
                </a:cubicBezTo>
                <a:cubicBezTo>
                  <a:pt x="46262" y="56615"/>
                  <a:pt x="51197" y="51386"/>
                  <a:pt x="52959" y="46101"/>
                </a:cubicBezTo>
                <a:cubicBezTo>
                  <a:pt x="55024" y="39906"/>
                  <a:pt x="53909" y="32485"/>
                  <a:pt x="57531" y="27051"/>
                </a:cubicBezTo>
                <a:cubicBezTo>
                  <a:pt x="60021" y="23316"/>
                  <a:pt x="65280" y="21971"/>
                  <a:pt x="69723" y="21336"/>
                </a:cubicBezTo>
                <a:cubicBezTo>
                  <a:pt x="82847" y="19461"/>
                  <a:pt x="96155" y="26084"/>
                  <a:pt x="109347" y="24765"/>
                </a:cubicBezTo>
                <a:cubicBezTo>
                  <a:pt x="116187" y="24081"/>
                  <a:pt x="121633" y="18555"/>
                  <a:pt x="128016" y="16002"/>
                </a:cubicBezTo>
                <a:cubicBezTo>
                  <a:pt x="133799" y="13689"/>
                  <a:pt x="140482" y="14676"/>
                  <a:pt x="146685" y="15240"/>
                </a:cubicBezTo>
                <a:cubicBezTo>
                  <a:pt x="159932" y="16444"/>
                  <a:pt x="172717" y="24033"/>
                  <a:pt x="185928" y="22479"/>
                </a:cubicBezTo>
                <a:cubicBezTo>
                  <a:pt x="206024" y="20115"/>
                  <a:pt x="224218" y="9049"/>
                  <a:pt x="242316" y="0"/>
                </a:cubicBezTo>
              </a:path>
            </a:pathLst>
          </a:custGeom>
          <a:noFill/>
          <a:ln cap="flat" cmpd="sng" w="19050">
            <a:solidFill>
              <a:schemeClr val="accent5"/>
            </a:solidFill>
            <a:prstDash val="dash"/>
            <a:round/>
            <a:headEnd len="med" w="med" type="none"/>
            <a:tailEnd len="med" w="med" type="none"/>
          </a:ln>
        </p:spPr>
      </p:sp>
      <p:sp>
        <p:nvSpPr>
          <p:cNvPr id="1259" name="Google Shape;1259;p18"/>
          <p:cNvSpPr/>
          <p:nvPr/>
        </p:nvSpPr>
        <p:spPr>
          <a:xfrm rot="-176774">
            <a:off x="2028919" y="1399996"/>
            <a:ext cx="7384936" cy="4391121"/>
          </a:xfrm>
          <a:custGeom>
            <a:rect b="b" l="l" r="r" t="t"/>
            <a:pathLst>
              <a:path extrusionOk="0" h="175641" w="295391">
                <a:moveTo>
                  <a:pt x="0" y="175641"/>
                </a:moveTo>
                <a:cubicBezTo>
                  <a:pt x="12827" y="175641"/>
                  <a:pt x="25096" y="170297"/>
                  <a:pt x="37719" y="168021"/>
                </a:cubicBezTo>
                <a:cubicBezTo>
                  <a:pt x="53647" y="165149"/>
                  <a:pt x="72144" y="163990"/>
                  <a:pt x="83820" y="152781"/>
                </a:cubicBezTo>
                <a:cubicBezTo>
                  <a:pt x="88983" y="147824"/>
                  <a:pt x="97408" y="139868"/>
                  <a:pt x="93726" y="133731"/>
                </a:cubicBezTo>
                <a:cubicBezTo>
                  <a:pt x="90376" y="128148"/>
                  <a:pt x="77497" y="120697"/>
                  <a:pt x="75438" y="126873"/>
                </a:cubicBezTo>
                <a:cubicBezTo>
                  <a:pt x="71935" y="137383"/>
                  <a:pt x="93793" y="141030"/>
                  <a:pt x="104775" y="142494"/>
                </a:cubicBezTo>
                <a:cubicBezTo>
                  <a:pt x="111200" y="143351"/>
                  <a:pt x="117960" y="144991"/>
                  <a:pt x="124206" y="143256"/>
                </a:cubicBezTo>
                <a:cubicBezTo>
                  <a:pt x="135277" y="140181"/>
                  <a:pt x="145126" y="132209"/>
                  <a:pt x="156591" y="131445"/>
                </a:cubicBezTo>
                <a:cubicBezTo>
                  <a:pt x="170045" y="130548"/>
                  <a:pt x="183777" y="130981"/>
                  <a:pt x="196977" y="133731"/>
                </a:cubicBezTo>
                <a:cubicBezTo>
                  <a:pt x="206508" y="135717"/>
                  <a:pt x="215511" y="140143"/>
                  <a:pt x="225171" y="141351"/>
                </a:cubicBezTo>
                <a:cubicBezTo>
                  <a:pt x="239180" y="143102"/>
                  <a:pt x="256168" y="152108"/>
                  <a:pt x="267462" y="143637"/>
                </a:cubicBezTo>
                <a:cubicBezTo>
                  <a:pt x="279346" y="134724"/>
                  <a:pt x="270735" y="114094"/>
                  <a:pt x="273177" y="99441"/>
                </a:cubicBezTo>
                <a:cubicBezTo>
                  <a:pt x="276108" y="81854"/>
                  <a:pt x="290849" y="67561"/>
                  <a:pt x="293370" y="49911"/>
                </a:cubicBezTo>
                <a:cubicBezTo>
                  <a:pt x="294610" y="41228"/>
                  <a:pt x="296416" y="32184"/>
                  <a:pt x="294513" y="23622"/>
                </a:cubicBezTo>
                <a:cubicBezTo>
                  <a:pt x="292639" y="15188"/>
                  <a:pt x="286577" y="8196"/>
                  <a:pt x="283845" y="0"/>
                </a:cubicBezTo>
              </a:path>
            </a:pathLst>
          </a:custGeom>
          <a:noFill/>
          <a:ln cap="flat" cmpd="sng" w="19050">
            <a:solidFill>
              <a:schemeClr val="accent5"/>
            </a:solidFill>
            <a:prstDash val="dash"/>
            <a:round/>
            <a:headEnd len="med" w="med" type="none"/>
            <a:tailEnd len="med" w="med" type="none"/>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260" name="Shape 1260"/>
        <p:cNvGrpSpPr/>
        <p:nvPr/>
      </p:nvGrpSpPr>
      <p:grpSpPr>
        <a:xfrm>
          <a:off x="0" y="0"/>
          <a:ext cx="0" cy="0"/>
          <a:chOff x="0" y="0"/>
          <a:chExt cx="0" cy="0"/>
        </a:xfrm>
      </p:grpSpPr>
      <p:pic>
        <p:nvPicPr>
          <p:cNvPr id="1261" name="Google Shape;1261;p19"/>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262" name="Google Shape;1262;p19"/>
          <p:cNvSpPr txBox="1"/>
          <p:nvPr>
            <p:ph type="title"/>
          </p:nvPr>
        </p:nvSpPr>
        <p:spPr>
          <a:xfrm>
            <a:off x="948600" y="1801350"/>
            <a:ext cx="3004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63" name="Google Shape;1263;p19"/>
          <p:cNvSpPr txBox="1"/>
          <p:nvPr>
            <p:ph idx="1" type="subTitle"/>
          </p:nvPr>
        </p:nvSpPr>
        <p:spPr>
          <a:xfrm>
            <a:off x="948600" y="2297850"/>
            <a:ext cx="3004200" cy="104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264" name="Google Shape;1264;p19"/>
          <p:cNvPicPr preferRelativeResize="0"/>
          <p:nvPr/>
        </p:nvPicPr>
        <p:blipFill>
          <a:blip r:embed="rId3">
            <a:alphaModFix/>
          </a:blip>
          <a:stretch>
            <a:fillRect/>
          </a:stretch>
        </p:blipFill>
        <p:spPr>
          <a:xfrm>
            <a:off x="5591176" y="-563832"/>
            <a:ext cx="5295900" cy="2453980"/>
          </a:xfrm>
          <a:prstGeom prst="rect">
            <a:avLst/>
          </a:prstGeom>
          <a:noFill/>
          <a:ln>
            <a:noFill/>
          </a:ln>
        </p:spPr>
      </p:pic>
      <p:pic>
        <p:nvPicPr>
          <p:cNvPr id="1265" name="Google Shape;1265;p19"/>
          <p:cNvPicPr preferRelativeResize="0"/>
          <p:nvPr/>
        </p:nvPicPr>
        <p:blipFill>
          <a:blip r:embed="rId4">
            <a:alphaModFix/>
          </a:blip>
          <a:stretch>
            <a:fillRect/>
          </a:stretch>
        </p:blipFill>
        <p:spPr>
          <a:xfrm>
            <a:off x="4781551" y="3192806"/>
            <a:ext cx="5295899" cy="2540678"/>
          </a:xfrm>
          <a:prstGeom prst="rect">
            <a:avLst/>
          </a:prstGeom>
          <a:noFill/>
          <a:ln>
            <a:noFill/>
          </a:ln>
        </p:spPr>
      </p:pic>
      <p:pic>
        <p:nvPicPr>
          <p:cNvPr id="1266" name="Google Shape;1266;p19"/>
          <p:cNvPicPr preferRelativeResize="0"/>
          <p:nvPr/>
        </p:nvPicPr>
        <p:blipFill>
          <a:blip r:embed="rId5">
            <a:alphaModFix/>
          </a:blip>
          <a:stretch>
            <a:fillRect/>
          </a:stretch>
        </p:blipFill>
        <p:spPr>
          <a:xfrm>
            <a:off x="-1162049" y="3460884"/>
            <a:ext cx="5295899" cy="2286248"/>
          </a:xfrm>
          <a:prstGeom prst="rect">
            <a:avLst/>
          </a:prstGeom>
          <a:noFill/>
          <a:ln>
            <a:noFill/>
          </a:ln>
        </p:spPr>
      </p:pic>
      <p:sp>
        <p:nvSpPr>
          <p:cNvPr id="1267" name="Google Shape;1267;p19"/>
          <p:cNvSpPr/>
          <p:nvPr/>
        </p:nvSpPr>
        <p:spPr>
          <a:xfrm>
            <a:off x="-398799" y="116472"/>
            <a:ext cx="3532525" cy="5417550"/>
          </a:xfrm>
          <a:custGeom>
            <a:rect b="b" l="l" r="r" t="t"/>
            <a:pathLst>
              <a:path extrusionOk="0" h="216702" w="141301">
                <a:moveTo>
                  <a:pt x="141301" y="17820"/>
                </a:moveTo>
                <a:cubicBezTo>
                  <a:pt x="129853" y="17820"/>
                  <a:pt x="118439" y="16587"/>
                  <a:pt x="107011" y="15915"/>
                </a:cubicBezTo>
                <a:cubicBezTo>
                  <a:pt x="101290" y="15578"/>
                  <a:pt x="93916" y="16507"/>
                  <a:pt x="90247" y="12105"/>
                </a:cubicBezTo>
                <a:cubicBezTo>
                  <a:pt x="87721" y="9074"/>
                  <a:pt x="86329" y="2661"/>
                  <a:pt x="89485" y="294"/>
                </a:cubicBezTo>
                <a:cubicBezTo>
                  <a:pt x="91741" y="-1398"/>
                  <a:pt x="96432" y="5158"/>
                  <a:pt x="94438" y="7152"/>
                </a:cubicBezTo>
                <a:cubicBezTo>
                  <a:pt x="89575" y="12015"/>
                  <a:pt x="80699" y="9435"/>
                  <a:pt x="73864" y="8676"/>
                </a:cubicBezTo>
                <a:cubicBezTo>
                  <a:pt x="60509" y="7192"/>
                  <a:pt x="45381" y="6716"/>
                  <a:pt x="33859" y="13629"/>
                </a:cubicBezTo>
                <a:cubicBezTo>
                  <a:pt x="18774" y="22680"/>
                  <a:pt x="36567" y="50192"/>
                  <a:pt x="29287" y="66207"/>
                </a:cubicBezTo>
                <a:cubicBezTo>
                  <a:pt x="24074" y="77676"/>
                  <a:pt x="13986" y="86227"/>
                  <a:pt x="6427" y="96306"/>
                </a:cubicBezTo>
                <a:cubicBezTo>
                  <a:pt x="-75" y="104975"/>
                  <a:pt x="-821" y="117582"/>
                  <a:pt x="712" y="128310"/>
                </a:cubicBezTo>
                <a:cubicBezTo>
                  <a:pt x="5387" y="161034"/>
                  <a:pt x="30887" y="187136"/>
                  <a:pt x="45670" y="216702"/>
                </a:cubicBezTo>
              </a:path>
            </a:pathLst>
          </a:custGeom>
          <a:noFill/>
          <a:ln cap="flat" cmpd="sng" w="19050">
            <a:solidFill>
              <a:schemeClr val="accent5"/>
            </a:solidFill>
            <a:prstDash val="dash"/>
            <a:round/>
            <a:headEnd len="med" w="med" type="none"/>
            <a:tailEnd len="med" w="med" type="none"/>
          </a:ln>
        </p:spPr>
      </p:sp>
      <p:sp>
        <p:nvSpPr>
          <p:cNvPr id="1268" name="Google Shape;1268;p19"/>
          <p:cNvSpPr/>
          <p:nvPr/>
        </p:nvSpPr>
        <p:spPr>
          <a:xfrm>
            <a:off x="1828800" y="4040834"/>
            <a:ext cx="7677150" cy="1331275"/>
          </a:xfrm>
          <a:custGeom>
            <a:rect b="b" l="l" r="r" t="t"/>
            <a:pathLst>
              <a:path extrusionOk="0" h="53251" w="307086">
                <a:moveTo>
                  <a:pt x="0" y="53251"/>
                </a:moveTo>
                <a:cubicBezTo>
                  <a:pt x="13437" y="53251"/>
                  <a:pt x="26773" y="50633"/>
                  <a:pt x="40005" y="48298"/>
                </a:cubicBezTo>
                <a:cubicBezTo>
                  <a:pt x="54753" y="45695"/>
                  <a:pt x="70944" y="41743"/>
                  <a:pt x="81534" y="31153"/>
                </a:cubicBezTo>
                <a:cubicBezTo>
                  <a:pt x="87654" y="25033"/>
                  <a:pt x="93138" y="15638"/>
                  <a:pt x="91440" y="7150"/>
                </a:cubicBezTo>
                <a:cubicBezTo>
                  <a:pt x="90297" y="1436"/>
                  <a:pt x="78172" y="-2464"/>
                  <a:pt x="74676" y="2197"/>
                </a:cubicBezTo>
                <a:cubicBezTo>
                  <a:pt x="67976" y="11130"/>
                  <a:pt x="83650" y="24470"/>
                  <a:pt x="93345" y="30010"/>
                </a:cubicBezTo>
                <a:cubicBezTo>
                  <a:pt x="110548" y="39841"/>
                  <a:pt x="132475" y="42792"/>
                  <a:pt x="152019" y="39535"/>
                </a:cubicBezTo>
                <a:cubicBezTo>
                  <a:pt x="170227" y="36500"/>
                  <a:pt x="184847" y="22630"/>
                  <a:pt x="201549" y="14770"/>
                </a:cubicBezTo>
                <a:cubicBezTo>
                  <a:pt x="210429" y="10591"/>
                  <a:pt x="220710" y="10048"/>
                  <a:pt x="230505" y="9436"/>
                </a:cubicBezTo>
                <a:cubicBezTo>
                  <a:pt x="258167" y="7707"/>
                  <a:pt x="282296" y="29426"/>
                  <a:pt x="307086" y="41821"/>
                </a:cubicBezTo>
              </a:path>
            </a:pathLst>
          </a:custGeom>
          <a:noFill/>
          <a:ln cap="flat" cmpd="sng" w="19050">
            <a:solidFill>
              <a:schemeClr val="accent5"/>
            </a:solidFill>
            <a:prstDash val="dash"/>
            <a:round/>
            <a:headEnd len="med" w="med" type="none"/>
            <a:tailEnd len="med" w="med" type="none"/>
          </a:ln>
        </p:spPr>
      </p:sp>
      <p:grpSp>
        <p:nvGrpSpPr>
          <p:cNvPr id="1269" name="Google Shape;1269;p19"/>
          <p:cNvGrpSpPr/>
          <p:nvPr/>
        </p:nvGrpSpPr>
        <p:grpSpPr>
          <a:xfrm rot="1693547">
            <a:off x="3168872" y="-137321"/>
            <a:ext cx="1619674" cy="1741954"/>
            <a:chOff x="4045548" y="930105"/>
            <a:chExt cx="3960810" cy="4259837"/>
          </a:xfrm>
        </p:grpSpPr>
        <p:sp>
          <p:nvSpPr>
            <p:cNvPr id="1270" name="Google Shape;1270;p19"/>
            <p:cNvSpPr/>
            <p:nvPr/>
          </p:nvSpPr>
          <p:spPr>
            <a:xfrm>
              <a:off x="4045548" y="3053120"/>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1" name="Google Shape;1271;p19"/>
            <p:cNvGrpSpPr/>
            <p:nvPr/>
          </p:nvGrpSpPr>
          <p:grpSpPr>
            <a:xfrm>
              <a:off x="4138184" y="930105"/>
              <a:ext cx="3868174" cy="3755764"/>
              <a:chOff x="4138184" y="930105"/>
              <a:chExt cx="3868174" cy="3755764"/>
            </a:xfrm>
          </p:grpSpPr>
          <p:sp>
            <p:nvSpPr>
              <p:cNvPr id="1272" name="Google Shape;1272;p19"/>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9"/>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9"/>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9"/>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9"/>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9"/>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9"/>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9"/>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9"/>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9"/>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9"/>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9"/>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9"/>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9"/>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9"/>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9"/>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9"/>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9"/>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9"/>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9"/>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9"/>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9"/>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9"/>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9"/>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9"/>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9"/>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9"/>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9"/>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9"/>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9"/>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9"/>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9"/>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9"/>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9"/>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9"/>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9"/>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9"/>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9"/>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9"/>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9"/>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9"/>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9"/>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9"/>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9"/>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9"/>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9"/>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9"/>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9"/>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9"/>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9"/>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9"/>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9"/>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9"/>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9"/>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9"/>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9"/>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9"/>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9"/>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9"/>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9"/>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9"/>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9"/>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9"/>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9"/>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9"/>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9"/>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9"/>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9"/>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9"/>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9"/>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9"/>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9"/>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9"/>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9"/>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9"/>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9"/>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9"/>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9"/>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9"/>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9"/>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9"/>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9"/>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9"/>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9"/>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9"/>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9"/>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9"/>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9"/>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9"/>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9"/>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9"/>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9"/>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9"/>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9"/>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9"/>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9"/>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9"/>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9"/>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9"/>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9"/>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9"/>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9"/>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9"/>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9"/>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9"/>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9"/>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9"/>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9"/>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9"/>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9"/>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9"/>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9"/>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9"/>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9"/>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9"/>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9"/>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9"/>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9"/>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9"/>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9"/>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9"/>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9"/>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9"/>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9"/>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9"/>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9"/>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9"/>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9"/>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9"/>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9"/>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9"/>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9"/>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9"/>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9"/>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9"/>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407" name="Shape 1407"/>
        <p:cNvGrpSpPr/>
        <p:nvPr/>
      </p:nvGrpSpPr>
      <p:grpSpPr>
        <a:xfrm>
          <a:off x="0" y="0"/>
          <a:ext cx="0" cy="0"/>
          <a:chOff x="0" y="0"/>
          <a:chExt cx="0" cy="0"/>
        </a:xfrm>
      </p:grpSpPr>
      <p:pic>
        <p:nvPicPr>
          <p:cNvPr id="1408" name="Google Shape;1408;p20"/>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409" name="Google Shape;1409;p20"/>
          <p:cNvSpPr txBox="1"/>
          <p:nvPr>
            <p:ph type="title"/>
          </p:nvPr>
        </p:nvSpPr>
        <p:spPr>
          <a:xfrm>
            <a:off x="5571650" y="1797338"/>
            <a:ext cx="2630400" cy="57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10" name="Google Shape;1410;p20"/>
          <p:cNvSpPr txBox="1"/>
          <p:nvPr>
            <p:ph idx="1" type="subTitle"/>
          </p:nvPr>
        </p:nvSpPr>
        <p:spPr>
          <a:xfrm>
            <a:off x="5571775" y="2293838"/>
            <a:ext cx="26304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411" name="Google Shape;1411;p20"/>
          <p:cNvPicPr preferRelativeResize="0"/>
          <p:nvPr/>
        </p:nvPicPr>
        <p:blipFill>
          <a:blip r:embed="rId3">
            <a:alphaModFix/>
          </a:blip>
          <a:stretch>
            <a:fillRect/>
          </a:stretch>
        </p:blipFill>
        <p:spPr>
          <a:xfrm>
            <a:off x="3781426" y="3541866"/>
            <a:ext cx="5295899" cy="2373384"/>
          </a:xfrm>
          <a:prstGeom prst="rect">
            <a:avLst/>
          </a:prstGeom>
          <a:noFill/>
          <a:ln>
            <a:noFill/>
          </a:ln>
        </p:spPr>
      </p:pic>
      <p:pic>
        <p:nvPicPr>
          <p:cNvPr id="1412" name="Google Shape;1412;p20"/>
          <p:cNvPicPr preferRelativeResize="0"/>
          <p:nvPr/>
        </p:nvPicPr>
        <p:blipFill>
          <a:blip r:embed="rId4">
            <a:alphaModFix/>
          </a:blip>
          <a:stretch>
            <a:fillRect/>
          </a:stretch>
        </p:blipFill>
        <p:spPr>
          <a:xfrm>
            <a:off x="-1514474" y="3137044"/>
            <a:ext cx="5295899" cy="2540678"/>
          </a:xfrm>
          <a:prstGeom prst="rect">
            <a:avLst/>
          </a:prstGeom>
          <a:noFill/>
          <a:ln>
            <a:noFill/>
          </a:ln>
        </p:spPr>
      </p:pic>
      <p:pic>
        <p:nvPicPr>
          <p:cNvPr id="1413" name="Google Shape;1413;p20"/>
          <p:cNvPicPr preferRelativeResize="0"/>
          <p:nvPr/>
        </p:nvPicPr>
        <p:blipFill>
          <a:blip r:embed="rId5">
            <a:alphaModFix/>
          </a:blip>
          <a:stretch>
            <a:fillRect/>
          </a:stretch>
        </p:blipFill>
        <p:spPr>
          <a:xfrm>
            <a:off x="-828674" y="-452567"/>
            <a:ext cx="5295899" cy="2856025"/>
          </a:xfrm>
          <a:prstGeom prst="rect">
            <a:avLst/>
          </a:prstGeom>
          <a:noFill/>
          <a:ln>
            <a:noFill/>
          </a:ln>
        </p:spPr>
      </p:pic>
      <p:sp>
        <p:nvSpPr>
          <p:cNvPr id="1414" name="Google Shape;1414;p20"/>
          <p:cNvSpPr/>
          <p:nvPr/>
        </p:nvSpPr>
        <p:spPr>
          <a:xfrm>
            <a:off x="-161925" y="2990850"/>
            <a:ext cx="7715250" cy="2257425"/>
          </a:xfrm>
          <a:custGeom>
            <a:rect b="b" l="l" r="r" t="t"/>
            <a:pathLst>
              <a:path extrusionOk="0" h="90297" w="308610">
                <a:moveTo>
                  <a:pt x="0" y="0"/>
                </a:moveTo>
                <a:cubicBezTo>
                  <a:pt x="12336" y="9869"/>
                  <a:pt x="19812" y="27255"/>
                  <a:pt x="19812" y="43053"/>
                </a:cubicBezTo>
                <a:cubicBezTo>
                  <a:pt x="19812" y="47632"/>
                  <a:pt x="19492" y="54306"/>
                  <a:pt x="15240" y="56007"/>
                </a:cubicBezTo>
                <a:cubicBezTo>
                  <a:pt x="13232" y="56810"/>
                  <a:pt x="11405" y="53187"/>
                  <a:pt x="11049" y="51054"/>
                </a:cubicBezTo>
                <a:cubicBezTo>
                  <a:pt x="9221" y="40086"/>
                  <a:pt x="15250" y="29119"/>
                  <a:pt x="19050" y="18669"/>
                </a:cubicBezTo>
                <a:cubicBezTo>
                  <a:pt x="20196" y="15518"/>
                  <a:pt x="22775" y="8297"/>
                  <a:pt x="25146" y="10668"/>
                </a:cubicBezTo>
                <a:cubicBezTo>
                  <a:pt x="29532" y="15054"/>
                  <a:pt x="28575" y="22754"/>
                  <a:pt x="28575" y="28956"/>
                </a:cubicBezTo>
                <a:cubicBezTo>
                  <a:pt x="28575" y="38227"/>
                  <a:pt x="28575" y="47498"/>
                  <a:pt x="28575" y="56769"/>
                </a:cubicBezTo>
                <a:cubicBezTo>
                  <a:pt x="28575" y="62074"/>
                  <a:pt x="27379" y="69207"/>
                  <a:pt x="31623" y="72390"/>
                </a:cubicBezTo>
                <a:cubicBezTo>
                  <a:pt x="42295" y="80394"/>
                  <a:pt x="58782" y="74844"/>
                  <a:pt x="71628" y="71247"/>
                </a:cubicBezTo>
                <a:cubicBezTo>
                  <a:pt x="81046" y="68610"/>
                  <a:pt x="91261" y="69653"/>
                  <a:pt x="100965" y="70866"/>
                </a:cubicBezTo>
                <a:cubicBezTo>
                  <a:pt x="120894" y="73357"/>
                  <a:pt x="139174" y="86106"/>
                  <a:pt x="159258" y="86106"/>
                </a:cubicBezTo>
                <a:cubicBezTo>
                  <a:pt x="164218" y="86106"/>
                  <a:pt x="170892" y="86740"/>
                  <a:pt x="173736" y="82677"/>
                </a:cubicBezTo>
                <a:cubicBezTo>
                  <a:pt x="176407" y="78861"/>
                  <a:pt x="175393" y="70691"/>
                  <a:pt x="171069" y="68961"/>
                </a:cubicBezTo>
                <a:cubicBezTo>
                  <a:pt x="166629" y="67185"/>
                  <a:pt x="161073" y="63833"/>
                  <a:pt x="156972" y="66294"/>
                </a:cubicBezTo>
                <a:cubicBezTo>
                  <a:pt x="154783" y="67607"/>
                  <a:pt x="155518" y="72648"/>
                  <a:pt x="157734" y="73914"/>
                </a:cubicBezTo>
                <a:cubicBezTo>
                  <a:pt x="175709" y="84185"/>
                  <a:pt x="199294" y="75720"/>
                  <a:pt x="219837" y="73152"/>
                </a:cubicBezTo>
                <a:cubicBezTo>
                  <a:pt x="249742" y="69414"/>
                  <a:pt x="281654" y="76819"/>
                  <a:pt x="308610" y="90297"/>
                </a:cubicBezTo>
              </a:path>
            </a:pathLst>
          </a:custGeom>
          <a:noFill/>
          <a:ln cap="flat" cmpd="sng" w="19050">
            <a:solidFill>
              <a:schemeClr val="accent5"/>
            </a:solidFill>
            <a:prstDash val="dash"/>
            <a:round/>
            <a:headEnd len="med" w="med" type="none"/>
            <a:tailEnd len="med" w="med" type="none"/>
          </a:ln>
        </p:spPr>
      </p:sp>
      <p:sp>
        <p:nvSpPr>
          <p:cNvPr id="1415" name="Google Shape;1415;p20"/>
          <p:cNvSpPr/>
          <p:nvPr/>
        </p:nvSpPr>
        <p:spPr>
          <a:xfrm>
            <a:off x="1543050" y="-304800"/>
            <a:ext cx="5715000" cy="1281175"/>
          </a:xfrm>
          <a:custGeom>
            <a:rect b="b" l="l" r="r" t="t"/>
            <a:pathLst>
              <a:path extrusionOk="0" h="51247" w="228600">
                <a:moveTo>
                  <a:pt x="228600" y="50292"/>
                </a:moveTo>
                <a:cubicBezTo>
                  <a:pt x="212888" y="50292"/>
                  <a:pt x="193119" y="46982"/>
                  <a:pt x="184404" y="33909"/>
                </a:cubicBezTo>
                <a:cubicBezTo>
                  <a:pt x="181136" y="29007"/>
                  <a:pt x="181306" y="18776"/>
                  <a:pt x="186690" y="16383"/>
                </a:cubicBezTo>
                <a:cubicBezTo>
                  <a:pt x="188922" y="15391"/>
                  <a:pt x="191661" y="14333"/>
                  <a:pt x="193929" y="15240"/>
                </a:cubicBezTo>
                <a:cubicBezTo>
                  <a:pt x="197250" y="16568"/>
                  <a:pt x="199123" y="22666"/>
                  <a:pt x="196977" y="25527"/>
                </a:cubicBezTo>
                <a:cubicBezTo>
                  <a:pt x="190312" y="34413"/>
                  <a:pt x="174883" y="30061"/>
                  <a:pt x="163830" y="28956"/>
                </a:cubicBezTo>
                <a:cubicBezTo>
                  <a:pt x="139721" y="26545"/>
                  <a:pt x="108954" y="21729"/>
                  <a:pt x="91821" y="38862"/>
                </a:cubicBezTo>
                <a:cubicBezTo>
                  <a:pt x="89738" y="40945"/>
                  <a:pt x="88838" y="45325"/>
                  <a:pt x="90678" y="47625"/>
                </a:cubicBezTo>
                <a:cubicBezTo>
                  <a:pt x="94148" y="51962"/>
                  <a:pt x="101529" y="51176"/>
                  <a:pt x="107061" y="50673"/>
                </a:cubicBezTo>
                <a:cubicBezTo>
                  <a:pt x="114172" y="50027"/>
                  <a:pt x="124911" y="44395"/>
                  <a:pt x="123825" y="37338"/>
                </a:cubicBezTo>
                <a:cubicBezTo>
                  <a:pt x="123202" y="33290"/>
                  <a:pt x="116960" y="32763"/>
                  <a:pt x="113157" y="31242"/>
                </a:cubicBezTo>
                <a:cubicBezTo>
                  <a:pt x="101149" y="26439"/>
                  <a:pt x="88802" y="22339"/>
                  <a:pt x="76200" y="19431"/>
                </a:cubicBezTo>
                <a:cubicBezTo>
                  <a:pt x="56781" y="14950"/>
                  <a:pt x="37622" y="9406"/>
                  <a:pt x="18288" y="4572"/>
                </a:cubicBezTo>
                <a:cubicBezTo>
                  <a:pt x="12192" y="3048"/>
                  <a:pt x="6284" y="0"/>
                  <a:pt x="0" y="0"/>
                </a:cubicBezTo>
              </a:path>
            </a:pathLst>
          </a:custGeom>
          <a:noFill/>
          <a:ln cap="flat" cmpd="sng" w="19050">
            <a:solidFill>
              <a:schemeClr val="accent5"/>
            </a:solidFill>
            <a:prstDash val="dash"/>
            <a:round/>
            <a:headEnd len="med" w="med" type="none"/>
            <a:tailEnd len="med" w="med" type="none"/>
          </a:ln>
        </p:spPr>
      </p:sp>
      <p:grpSp>
        <p:nvGrpSpPr>
          <p:cNvPr id="1416" name="Google Shape;1416;p20"/>
          <p:cNvGrpSpPr/>
          <p:nvPr/>
        </p:nvGrpSpPr>
        <p:grpSpPr>
          <a:xfrm rot="324148">
            <a:off x="6951365" y="-106973"/>
            <a:ext cx="2002318" cy="1535794"/>
            <a:chOff x="3109713" y="930105"/>
            <a:chExt cx="4896644" cy="3755764"/>
          </a:xfrm>
        </p:grpSpPr>
        <p:sp>
          <p:nvSpPr>
            <p:cNvPr id="1417" name="Google Shape;1417;p20"/>
            <p:cNvSpPr/>
            <p:nvPr/>
          </p:nvSpPr>
          <p:spPr>
            <a:xfrm>
              <a:off x="3109713" y="1216406"/>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20"/>
            <p:cNvGrpSpPr/>
            <p:nvPr/>
          </p:nvGrpSpPr>
          <p:grpSpPr>
            <a:xfrm>
              <a:off x="4138184" y="930105"/>
              <a:ext cx="3868174" cy="3755764"/>
              <a:chOff x="4138184" y="930105"/>
              <a:chExt cx="3868174" cy="3755764"/>
            </a:xfrm>
          </p:grpSpPr>
          <p:sp>
            <p:nvSpPr>
              <p:cNvPr id="1419" name="Google Shape;1419;p20"/>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0"/>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0"/>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0"/>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0"/>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0"/>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0"/>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0"/>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0"/>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0"/>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0"/>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0"/>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0"/>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0"/>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0"/>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0"/>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0"/>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0"/>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0"/>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0"/>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0"/>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0"/>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0"/>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0"/>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0"/>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0"/>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0"/>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0"/>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0"/>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0"/>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0"/>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0"/>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0"/>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0"/>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0"/>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0"/>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0"/>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0"/>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0"/>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0"/>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0"/>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0"/>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0"/>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0"/>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0"/>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0"/>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0"/>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0"/>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0"/>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0"/>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0"/>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0"/>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0"/>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0"/>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0"/>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0"/>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0"/>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0"/>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0"/>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0"/>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0"/>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0"/>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0"/>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0"/>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0"/>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0"/>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0"/>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0"/>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0"/>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0"/>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0"/>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0"/>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0"/>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0"/>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0"/>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0"/>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0"/>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0"/>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0"/>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0"/>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0"/>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0"/>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0"/>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0"/>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0"/>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0"/>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0"/>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0"/>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0"/>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0"/>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0"/>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0"/>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0"/>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0"/>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0"/>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0"/>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0"/>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0"/>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0"/>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0"/>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0"/>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0"/>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0"/>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0"/>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0"/>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0"/>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0"/>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0"/>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0"/>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0"/>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0"/>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0"/>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0"/>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0"/>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0"/>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0"/>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0"/>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0"/>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0"/>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0"/>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0"/>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0"/>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0"/>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0"/>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0"/>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0"/>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0"/>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0"/>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0"/>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0"/>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0"/>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0"/>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0"/>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0"/>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0"/>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7" name="Google Shape;17;p3"/>
          <p:cNvSpPr txBox="1"/>
          <p:nvPr>
            <p:ph type="title"/>
          </p:nvPr>
        </p:nvSpPr>
        <p:spPr>
          <a:xfrm>
            <a:off x="3714750" y="3265675"/>
            <a:ext cx="4716000" cy="8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b="0"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hasCustomPrompt="1" idx="2" type="title"/>
          </p:nvPr>
        </p:nvSpPr>
        <p:spPr>
          <a:xfrm>
            <a:off x="7529875" y="2376450"/>
            <a:ext cx="900900" cy="841800"/>
          </a:xfrm>
          <a:prstGeom prst="rect">
            <a:avLst/>
          </a:prstGeom>
          <a:solidFill>
            <a:srgbClr val="FFFFFF">
              <a:alpha val="34590"/>
            </a:srgbClr>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txBox="1"/>
          <p:nvPr>
            <p:ph idx="1" type="subTitle"/>
          </p:nvPr>
        </p:nvSpPr>
        <p:spPr>
          <a:xfrm>
            <a:off x="3714750" y="4170800"/>
            <a:ext cx="4716000" cy="433200"/>
          </a:xfrm>
          <a:prstGeom prst="rect">
            <a:avLst/>
          </a:prstGeom>
          <a:solidFill>
            <a:srgbClr val="FFFFFF">
              <a:alpha val="34590"/>
            </a:srgbClr>
          </a:solidFill>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0" name="Google Shape;20;p3"/>
          <p:cNvPicPr preferRelativeResize="0"/>
          <p:nvPr/>
        </p:nvPicPr>
        <p:blipFill>
          <a:blip r:embed="rId3">
            <a:alphaModFix/>
          </a:blip>
          <a:stretch>
            <a:fillRect/>
          </a:stretch>
        </p:blipFill>
        <p:spPr>
          <a:xfrm>
            <a:off x="-1876424" y="836147"/>
            <a:ext cx="5295901" cy="2366198"/>
          </a:xfrm>
          <a:prstGeom prst="rect">
            <a:avLst/>
          </a:prstGeom>
          <a:noFill/>
          <a:ln>
            <a:noFill/>
          </a:ln>
        </p:spPr>
      </p:pic>
      <p:pic>
        <p:nvPicPr>
          <p:cNvPr id="21" name="Google Shape;21;p3"/>
          <p:cNvPicPr preferRelativeResize="0"/>
          <p:nvPr/>
        </p:nvPicPr>
        <p:blipFill>
          <a:blip r:embed="rId4">
            <a:alphaModFix/>
          </a:blip>
          <a:stretch>
            <a:fillRect/>
          </a:stretch>
        </p:blipFill>
        <p:spPr>
          <a:xfrm>
            <a:off x="5725676" y="-325448"/>
            <a:ext cx="5295899" cy="2251888"/>
          </a:xfrm>
          <a:prstGeom prst="rect">
            <a:avLst/>
          </a:prstGeom>
          <a:noFill/>
          <a:ln>
            <a:noFill/>
          </a:ln>
        </p:spPr>
      </p:pic>
      <p:pic>
        <p:nvPicPr>
          <p:cNvPr id="22" name="Google Shape;22;p3"/>
          <p:cNvPicPr preferRelativeResize="0"/>
          <p:nvPr/>
        </p:nvPicPr>
        <p:blipFill>
          <a:blip r:embed="rId5">
            <a:alphaModFix/>
          </a:blip>
          <a:stretch>
            <a:fillRect/>
          </a:stretch>
        </p:blipFill>
        <p:spPr>
          <a:xfrm>
            <a:off x="1495426" y="-325440"/>
            <a:ext cx="5295898" cy="2407246"/>
          </a:xfrm>
          <a:prstGeom prst="rect">
            <a:avLst/>
          </a:prstGeom>
          <a:noFill/>
          <a:ln>
            <a:noFill/>
          </a:ln>
        </p:spPr>
      </p:pic>
      <p:pic>
        <p:nvPicPr>
          <p:cNvPr id="23" name="Google Shape;23;p3"/>
          <p:cNvPicPr preferRelativeResize="0"/>
          <p:nvPr/>
        </p:nvPicPr>
        <p:blipFill>
          <a:blip r:embed="rId6">
            <a:alphaModFix/>
          </a:blip>
          <a:stretch>
            <a:fillRect/>
          </a:stretch>
        </p:blipFill>
        <p:spPr>
          <a:xfrm>
            <a:off x="-1581149" y="3202356"/>
            <a:ext cx="5295899" cy="254067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1554" name="Shape 1554"/>
        <p:cNvGrpSpPr/>
        <p:nvPr/>
      </p:nvGrpSpPr>
      <p:grpSpPr>
        <a:xfrm>
          <a:off x="0" y="0"/>
          <a:ext cx="0" cy="0"/>
          <a:chOff x="0" y="0"/>
          <a:chExt cx="0" cy="0"/>
        </a:xfrm>
      </p:grpSpPr>
      <p:pic>
        <p:nvPicPr>
          <p:cNvPr id="1555" name="Google Shape;1555;p21"/>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556" name="Google Shape;1556;p21"/>
          <p:cNvSpPr txBox="1"/>
          <p:nvPr>
            <p:ph type="title"/>
          </p:nvPr>
        </p:nvSpPr>
        <p:spPr>
          <a:xfrm>
            <a:off x="2135550" y="1790700"/>
            <a:ext cx="4872900" cy="2085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b="0"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557" name="Google Shape;1557;p21"/>
          <p:cNvSpPr txBox="1"/>
          <p:nvPr>
            <p:ph idx="1" type="subTitle"/>
          </p:nvPr>
        </p:nvSpPr>
        <p:spPr>
          <a:xfrm>
            <a:off x="2135550" y="3675725"/>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558" name="Google Shape;1558;p21"/>
          <p:cNvPicPr preferRelativeResize="0"/>
          <p:nvPr/>
        </p:nvPicPr>
        <p:blipFill>
          <a:blip r:embed="rId3">
            <a:alphaModFix/>
          </a:blip>
          <a:stretch>
            <a:fillRect/>
          </a:stretch>
        </p:blipFill>
        <p:spPr>
          <a:xfrm>
            <a:off x="7008451" y="3057645"/>
            <a:ext cx="5295899" cy="2856025"/>
          </a:xfrm>
          <a:prstGeom prst="rect">
            <a:avLst/>
          </a:prstGeom>
          <a:noFill/>
          <a:ln>
            <a:noFill/>
          </a:ln>
        </p:spPr>
      </p:pic>
      <p:pic>
        <p:nvPicPr>
          <p:cNvPr id="1559" name="Google Shape;1559;p21"/>
          <p:cNvPicPr preferRelativeResize="0"/>
          <p:nvPr/>
        </p:nvPicPr>
        <p:blipFill>
          <a:blip r:embed="rId3">
            <a:alphaModFix/>
          </a:blip>
          <a:stretch>
            <a:fillRect/>
          </a:stretch>
        </p:blipFill>
        <p:spPr>
          <a:xfrm>
            <a:off x="-3211874" y="2762370"/>
            <a:ext cx="5295899" cy="2856025"/>
          </a:xfrm>
          <a:prstGeom prst="rect">
            <a:avLst/>
          </a:prstGeom>
          <a:noFill/>
          <a:ln>
            <a:noFill/>
          </a:ln>
        </p:spPr>
      </p:pic>
      <p:sp>
        <p:nvSpPr>
          <p:cNvPr id="1560" name="Google Shape;1560;p21"/>
          <p:cNvSpPr/>
          <p:nvPr/>
        </p:nvSpPr>
        <p:spPr>
          <a:xfrm>
            <a:off x="7410450" y="2819400"/>
            <a:ext cx="2019300" cy="2562225"/>
          </a:xfrm>
          <a:custGeom>
            <a:rect b="b" l="l" r="r" t="t"/>
            <a:pathLst>
              <a:path extrusionOk="0" h="102489" w="80772">
                <a:moveTo>
                  <a:pt x="0" y="102489"/>
                </a:moveTo>
                <a:cubicBezTo>
                  <a:pt x="11886" y="99942"/>
                  <a:pt x="24875" y="95283"/>
                  <a:pt x="32385" y="85725"/>
                </a:cubicBezTo>
                <a:cubicBezTo>
                  <a:pt x="35292" y="82025"/>
                  <a:pt x="36475" y="74956"/>
                  <a:pt x="33147" y="71628"/>
                </a:cubicBezTo>
                <a:cubicBezTo>
                  <a:pt x="31163" y="69644"/>
                  <a:pt x="27370" y="69824"/>
                  <a:pt x="24765" y="70866"/>
                </a:cubicBezTo>
                <a:cubicBezTo>
                  <a:pt x="22845" y="71634"/>
                  <a:pt x="22854" y="75042"/>
                  <a:pt x="23622" y="76962"/>
                </a:cubicBezTo>
                <a:cubicBezTo>
                  <a:pt x="27344" y="86268"/>
                  <a:pt x="46993" y="89291"/>
                  <a:pt x="53340" y="81534"/>
                </a:cubicBezTo>
                <a:cubicBezTo>
                  <a:pt x="58670" y="75020"/>
                  <a:pt x="59616" y="63799"/>
                  <a:pt x="55626" y="56388"/>
                </a:cubicBezTo>
                <a:cubicBezTo>
                  <a:pt x="50887" y="47586"/>
                  <a:pt x="40267" y="39579"/>
                  <a:pt x="41910" y="29718"/>
                </a:cubicBezTo>
                <a:cubicBezTo>
                  <a:pt x="43765" y="18586"/>
                  <a:pt x="57781" y="12723"/>
                  <a:pt x="68199" y="8382"/>
                </a:cubicBezTo>
                <a:cubicBezTo>
                  <a:pt x="72848" y="6445"/>
                  <a:pt x="76267" y="2253"/>
                  <a:pt x="80772" y="0"/>
                </a:cubicBezTo>
              </a:path>
            </a:pathLst>
          </a:custGeom>
          <a:noFill/>
          <a:ln cap="flat" cmpd="sng" w="19050">
            <a:solidFill>
              <a:schemeClr val="accent5"/>
            </a:solidFill>
            <a:prstDash val="dash"/>
            <a:round/>
            <a:headEnd len="med" w="med" type="none"/>
            <a:tailEnd len="med" w="med" type="none"/>
          </a:ln>
        </p:spPr>
      </p:sp>
      <p:pic>
        <p:nvPicPr>
          <p:cNvPr id="1561" name="Google Shape;1561;p21"/>
          <p:cNvPicPr preferRelativeResize="0"/>
          <p:nvPr/>
        </p:nvPicPr>
        <p:blipFill>
          <a:blip r:embed="rId4">
            <a:alphaModFix/>
          </a:blip>
          <a:stretch>
            <a:fillRect/>
          </a:stretch>
        </p:blipFill>
        <p:spPr>
          <a:xfrm>
            <a:off x="5610226" y="-242349"/>
            <a:ext cx="5295897" cy="2290213"/>
          </a:xfrm>
          <a:prstGeom prst="rect">
            <a:avLst/>
          </a:prstGeom>
          <a:noFill/>
          <a:ln>
            <a:noFill/>
          </a:ln>
        </p:spPr>
      </p:pic>
      <p:pic>
        <p:nvPicPr>
          <p:cNvPr id="1562" name="Google Shape;1562;p21"/>
          <p:cNvPicPr preferRelativeResize="0"/>
          <p:nvPr/>
        </p:nvPicPr>
        <p:blipFill>
          <a:blip r:embed="rId5">
            <a:alphaModFix/>
          </a:blip>
          <a:stretch>
            <a:fillRect/>
          </a:stretch>
        </p:blipFill>
        <p:spPr>
          <a:xfrm>
            <a:off x="-1628774" y="-228165"/>
            <a:ext cx="5295898" cy="2407246"/>
          </a:xfrm>
          <a:prstGeom prst="rect">
            <a:avLst/>
          </a:prstGeom>
          <a:noFill/>
          <a:ln>
            <a:noFill/>
          </a:ln>
        </p:spPr>
      </p:pic>
      <p:sp>
        <p:nvSpPr>
          <p:cNvPr id="1563" name="Google Shape;1563;p21"/>
          <p:cNvSpPr/>
          <p:nvPr/>
        </p:nvSpPr>
        <p:spPr>
          <a:xfrm rot="530494">
            <a:off x="-809680" y="2269255"/>
            <a:ext cx="3467040" cy="3074272"/>
          </a:xfrm>
          <a:custGeom>
            <a:rect b="b" l="l" r="r" t="t"/>
            <a:pathLst>
              <a:path extrusionOk="0" h="122973" w="138684">
                <a:moveTo>
                  <a:pt x="0" y="4482"/>
                </a:moveTo>
                <a:cubicBezTo>
                  <a:pt x="8886" y="-2183"/>
                  <a:pt x="27432" y="-1614"/>
                  <a:pt x="33147" y="7911"/>
                </a:cubicBezTo>
                <a:cubicBezTo>
                  <a:pt x="39360" y="18266"/>
                  <a:pt x="29271" y="33305"/>
                  <a:pt x="34671" y="44106"/>
                </a:cubicBezTo>
                <a:cubicBezTo>
                  <a:pt x="39371" y="53507"/>
                  <a:pt x="51701" y="57078"/>
                  <a:pt x="57531" y="65823"/>
                </a:cubicBezTo>
                <a:cubicBezTo>
                  <a:pt x="64402" y="76129"/>
                  <a:pt x="61064" y="91016"/>
                  <a:pt x="67437" y="101637"/>
                </a:cubicBezTo>
                <a:cubicBezTo>
                  <a:pt x="72973" y="110863"/>
                  <a:pt x="88509" y="106004"/>
                  <a:pt x="99060" y="108114"/>
                </a:cubicBezTo>
                <a:cubicBezTo>
                  <a:pt x="104507" y="109203"/>
                  <a:pt x="109996" y="110073"/>
                  <a:pt x="115443" y="111162"/>
                </a:cubicBezTo>
                <a:cubicBezTo>
                  <a:pt x="123964" y="112866"/>
                  <a:pt x="130253" y="120865"/>
                  <a:pt x="138684" y="122973"/>
                </a:cubicBezTo>
              </a:path>
            </a:pathLst>
          </a:custGeom>
          <a:noFill/>
          <a:ln cap="flat" cmpd="sng" w="19050">
            <a:solidFill>
              <a:schemeClr val="accent5"/>
            </a:solidFill>
            <a:prstDash val="dash"/>
            <a:round/>
            <a:headEnd len="med" w="med" type="none"/>
            <a:tailEnd len="med" w="med" type="none"/>
          </a:ln>
        </p:spPr>
      </p:sp>
      <p:pic>
        <p:nvPicPr>
          <p:cNvPr id="1564" name="Google Shape;1564;p21"/>
          <p:cNvPicPr preferRelativeResize="0"/>
          <p:nvPr/>
        </p:nvPicPr>
        <p:blipFill>
          <a:blip r:embed="rId6">
            <a:alphaModFix/>
          </a:blip>
          <a:stretch>
            <a:fillRect/>
          </a:stretch>
        </p:blipFill>
        <p:spPr>
          <a:xfrm>
            <a:off x="2771776" y="-720584"/>
            <a:ext cx="5295899" cy="237338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
    <p:spTree>
      <p:nvGrpSpPr>
        <p:cNvPr id="1565" name="Shape 1565"/>
        <p:cNvGrpSpPr/>
        <p:nvPr/>
      </p:nvGrpSpPr>
      <p:grpSpPr>
        <a:xfrm>
          <a:off x="0" y="0"/>
          <a:ext cx="0" cy="0"/>
          <a:chOff x="0" y="0"/>
          <a:chExt cx="0" cy="0"/>
        </a:xfrm>
      </p:grpSpPr>
      <p:pic>
        <p:nvPicPr>
          <p:cNvPr id="1566" name="Google Shape;1566;p22"/>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567" name="Google Shape;1567;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8" name="Google Shape;1568;p22"/>
          <p:cNvSpPr txBox="1"/>
          <p:nvPr>
            <p:ph idx="1" type="body"/>
          </p:nvPr>
        </p:nvSpPr>
        <p:spPr>
          <a:xfrm>
            <a:off x="720000" y="1215750"/>
            <a:ext cx="4709100" cy="2803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Lexend Deca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pic>
        <p:nvPicPr>
          <p:cNvPr id="1569" name="Google Shape;1569;p22"/>
          <p:cNvPicPr preferRelativeResize="0"/>
          <p:nvPr/>
        </p:nvPicPr>
        <p:blipFill>
          <a:blip r:embed="rId3">
            <a:alphaModFix/>
          </a:blip>
          <a:stretch>
            <a:fillRect/>
          </a:stretch>
        </p:blipFill>
        <p:spPr>
          <a:xfrm flipH="1">
            <a:off x="-2400299" y="-1234173"/>
            <a:ext cx="5295899" cy="2251888"/>
          </a:xfrm>
          <a:prstGeom prst="rect">
            <a:avLst/>
          </a:prstGeom>
          <a:noFill/>
          <a:ln>
            <a:noFill/>
          </a:ln>
        </p:spPr>
      </p:pic>
      <p:pic>
        <p:nvPicPr>
          <p:cNvPr id="1570" name="Google Shape;1570;p22"/>
          <p:cNvPicPr preferRelativeResize="0"/>
          <p:nvPr/>
        </p:nvPicPr>
        <p:blipFill>
          <a:blip r:embed="rId4">
            <a:alphaModFix/>
          </a:blip>
          <a:stretch>
            <a:fillRect/>
          </a:stretch>
        </p:blipFill>
        <p:spPr>
          <a:xfrm flipH="1">
            <a:off x="5972176" y="4174585"/>
            <a:ext cx="5295898" cy="2407246"/>
          </a:xfrm>
          <a:prstGeom prst="rect">
            <a:avLst/>
          </a:prstGeom>
          <a:noFill/>
          <a:ln>
            <a:noFill/>
          </a:ln>
        </p:spPr>
      </p:pic>
      <p:pic>
        <p:nvPicPr>
          <p:cNvPr id="1571" name="Google Shape;1571;p22"/>
          <p:cNvPicPr preferRelativeResize="0"/>
          <p:nvPr/>
        </p:nvPicPr>
        <p:blipFill>
          <a:blip r:embed="rId5">
            <a:alphaModFix/>
          </a:blip>
          <a:stretch>
            <a:fillRect/>
          </a:stretch>
        </p:blipFill>
        <p:spPr>
          <a:xfrm flipH="1">
            <a:off x="-1963300" y="3936819"/>
            <a:ext cx="5295899" cy="254067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72" name="Shape 1572"/>
        <p:cNvGrpSpPr/>
        <p:nvPr/>
      </p:nvGrpSpPr>
      <p:grpSpPr>
        <a:xfrm>
          <a:off x="0" y="0"/>
          <a:ext cx="0" cy="0"/>
          <a:chOff x="0" y="0"/>
          <a:chExt cx="0" cy="0"/>
        </a:xfrm>
      </p:grpSpPr>
      <p:pic>
        <p:nvPicPr>
          <p:cNvPr id="1573" name="Google Shape;1573;p23"/>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574" name="Google Shape;1574;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75" name="Google Shape;1575;p23"/>
          <p:cNvSpPr txBox="1"/>
          <p:nvPr>
            <p:ph idx="1" type="subTitle"/>
          </p:nvPr>
        </p:nvSpPr>
        <p:spPr>
          <a:xfrm>
            <a:off x="2990696" y="3640836"/>
            <a:ext cx="4318800" cy="827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6" name="Google Shape;1576;p23"/>
          <p:cNvSpPr txBox="1"/>
          <p:nvPr>
            <p:ph idx="2" type="subTitle"/>
          </p:nvPr>
        </p:nvSpPr>
        <p:spPr>
          <a:xfrm>
            <a:off x="1834496" y="1964437"/>
            <a:ext cx="4318800" cy="82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7" name="Google Shape;1577;p23"/>
          <p:cNvSpPr txBox="1"/>
          <p:nvPr>
            <p:ph idx="3" type="subTitle"/>
          </p:nvPr>
        </p:nvSpPr>
        <p:spPr>
          <a:xfrm>
            <a:off x="1834496" y="1476813"/>
            <a:ext cx="43188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78" name="Google Shape;1578;p23"/>
          <p:cNvSpPr txBox="1"/>
          <p:nvPr>
            <p:ph idx="4" type="subTitle"/>
          </p:nvPr>
        </p:nvSpPr>
        <p:spPr>
          <a:xfrm>
            <a:off x="2990704" y="3153213"/>
            <a:ext cx="4318800" cy="558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579" name="Google Shape;1579;p23"/>
          <p:cNvPicPr preferRelativeResize="0"/>
          <p:nvPr/>
        </p:nvPicPr>
        <p:blipFill>
          <a:blip r:embed="rId3">
            <a:alphaModFix/>
          </a:blip>
          <a:stretch>
            <a:fillRect/>
          </a:stretch>
        </p:blipFill>
        <p:spPr>
          <a:xfrm flipH="1">
            <a:off x="6343651" y="-1140056"/>
            <a:ext cx="5295899" cy="2540678"/>
          </a:xfrm>
          <a:prstGeom prst="rect">
            <a:avLst/>
          </a:prstGeom>
          <a:noFill/>
          <a:ln>
            <a:noFill/>
          </a:ln>
        </p:spPr>
      </p:pic>
      <p:grpSp>
        <p:nvGrpSpPr>
          <p:cNvPr id="1580" name="Google Shape;1580;p23"/>
          <p:cNvGrpSpPr/>
          <p:nvPr/>
        </p:nvGrpSpPr>
        <p:grpSpPr>
          <a:xfrm rot="-401264">
            <a:off x="-584108" y="13034"/>
            <a:ext cx="1464787" cy="1541509"/>
            <a:chOff x="4138184" y="930105"/>
            <a:chExt cx="3868174" cy="4070780"/>
          </a:xfrm>
        </p:grpSpPr>
        <p:sp>
          <p:nvSpPr>
            <p:cNvPr id="1581" name="Google Shape;1581;p23"/>
            <p:cNvSpPr/>
            <p:nvPr/>
          </p:nvSpPr>
          <p:spPr>
            <a:xfrm>
              <a:off x="4443675" y="2864062"/>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2" name="Google Shape;1582;p23"/>
            <p:cNvGrpSpPr/>
            <p:nvPr/>
          </p:nvGrpSpPr>
          <p:grpSpPr>
            <a:xfrm>
              <a:off x="4138184" y="930105"/>
              <a:ext cx="3868174" cy="3755764"/>
              <a:chOff x="4138184" y="930105"/>
              <a:chExt cx="3868174" cy="3755764"/>
            </a:xfrm>
          </p:grpSpPr>
          <p:sp>
            <p:nvSpPr>
              <p:cNvPr id="1583" name="Google Shape;1583;p23"/>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3"/>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3"/>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3"/>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3"/>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3"/>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3"/>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3"/>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3"/>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3"/>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3"/>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3"/>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3"/>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3"/>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3"/>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3"/>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3"/>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3"/>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3"/>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3"/>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3"/>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3"/>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3"/>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3"/>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3"/>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3"/>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3"/>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3"/>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3"/>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3"/>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3"/>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3"/>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3"/>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3"/>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3"/>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3"/>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3"/>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3"/>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3"/>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3"/>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3"/>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3"/>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3"/>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3"/>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3"/>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3"/>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3"/>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3"/>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3"/>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3"/>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3"/>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3"/>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3"/>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3"/>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3"/>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3"/>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3"/>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3"/>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3"/>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3"/>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3"/>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3"/>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3"/>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3"/>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3"/>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3"/>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3"/>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3"/>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3"/>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3"/>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3"/>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3"/>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3"/>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3"/>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3"/>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3"/>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3"/>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3"/>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3"/>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3"/>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3"/>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3"/>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3"/>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3"/>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3"/>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3"/>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3"/>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3"/>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3"/>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3"/>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3"/>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3"/>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3"/>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3"/>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3"/>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3"/>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3"/>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3"/>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3"/>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3"/>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3"/>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3"/>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3"/>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3"/>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3"/>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3"/>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3"/>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3"/>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3"/>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3"/>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3"/>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3"/>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3"/>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3"/>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3"/>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3"/>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3"/>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3"/>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3"/>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3"/>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3"/>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3"/>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3"/>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3"/>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3"/>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3"/>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3"/>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3"/>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3"/>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3"/>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3"/>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3"/>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3"/>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3"/>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3"/>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18" name="Google Shape;1718;p23"/>
          <p:cNvSpPr/>
          <p:nvPr/>
        </p:nvSpPr>
        <p:spPr>
          <a:xfrm>
            <a:off x="-104775" y="1695450"/>
            <a:ext cx="629775" cy="3886200"/>
          </a:xfrm>
          <a:custGeom>
            <a:rect b="b" l="l" r="r" t="t"/>
            <a:pathLst>
              <a:path extrusionOk="0" h="155448" w="25191">
                <a:moveTo>
                  <a:pt x="0" y="0"/>
                </a:moveTo>
                <a:cubicBezTo>
                  <a:pt x="2018" y="10090"/>
                  <a:pt x="16342" y="14976"/>
                  <a:pt x="17907" y="25146"/>
                </a:cubicBezTo>
                <a:cubicBezTo>
                  <a:pt x="20160" y="39790"/>
                  <a:pt x="1022" y="54581"/>
                  <a:pt x="6858" y="68199"/>
                </a:cubicBezTo>
                <a:cubicBezTo>
                  <a:pt x="8962" y="73109"/>
                  <a:pt x="16860" y="74200"/>
                  <a:pt x="22098" y="73152"/>
                </a:cubicBezTo>
                <a:cubicBezTo>
                  <a:pt x="24849" y="72602"/>
                  <a:pt x="24142" y="64770"/>
                  <a:pt x="21336" y="64770"/>
                </a:cubicBezTo>
                <a:cubicBezTo>
                  <a:pt x="18551" y="64770"/>
                  <a:pt x="18215" y="69622"/>
                  <a:pt x="17907" y="72390"/>
                </a:cubicBezTo>
                <a:cubicBezTo>
                  <a:pt x="17289" y="77950"/>
                  <a:pt x="16048" y="83669"/>
                  <a:pt x="17145" y="89154"/>
                </a:cubicBezTo>
                <a:cubicBezTo>
                  <a:pt x="17936" y="93110"/>
                  <a:pt x="21752" y="95943"/>
                  <a:pt x="22860" y="99822"/>
                </a:cubicBezTo>
                <a:cubicBezTo>
                  <a:pt x="25130" y="107768"/>
                  <a:pt x="26077" y="116588"/>
                  <a:pt x="24003" y="124587"/>
                </a:cubicBezTo>
                <a:cubicBezTo>
                  <a:pt x="22238" y="131393"/>
                  <a:pt x="20766" y="138618"/>
                  <a:pt x="16764" y="144399"/>
                </a:cubicBezTo>
                <a:cubicBezTo>
                  <a:pt x="14370" y="147857"/>
                  <a:pt x="10668" y="151242"/>
                  <a:pt x="10668" y="155448"/>
                </a:cubicBezTo>
              </a:path>
            </a:pathLst>
          </a:custGeom>
          <a:noFill/>
          <a:ln cap="flat" cmpd="sng" w="19050">
            <a:solidFill>
              <a:schemeClr val="accent5"/>
            </a:solidFill>
            <a:prstDash val="dash"/>
            <a:round/>
            <a:headEnd len="med" w="med" type="none"/>
            <a:tailEnd len="med" w="med" type="none"/>
          </a:ln>
        </p:spPr>
      </p:sp>
      <p:sp>
        <p:nvSpPr>
          <p:cNvPr id="1719" name="Google Shape;1719;p23"/>
          <p:cNvSpPr/>
          <p:nvPr/>
        </p:nvSpPr>
        <p:spPr>
          <a:xfrm>
            <a:off x="5800725" y="-133350"/>
            <a:ext cx="3829050" cy="4267200"/>
          </a:xfrm>
          <a:custGeom>
            <a:rect b="b" l="l" r="r" t="t"/>
            <a:pathLst>
              <a:path extrusionOk="0" h="170688" w="153162">
                <a:moveTo>
                  <a:pt x="0" y="0"/>
                </a:moveTo>
                <a:cubicBezTo>
                  <a:pt x="1503" y="9020"/>
                  <a:pt x="12894" y="14358"/>
                  <a:pt x="21717" y="16764"/>
                </a:cubicBezTo>
                <a:cubicBezTo>
                  <a:pt x="33191" y="19893"/>
                  <a:pt x="45488" y="23287"/>
                  <a:pt x="57150" y="20955"/>
                </a:cubicBezTo>
                <a:cubicBezTo>
                  <a:pt x="59949" y="20395"/>
                  <a:pt x="63829" y="19182"/>
                  <a:pt x="64389" y="16383"/>
                </a:cubicBezTo>
                <a:cubicBezTo>
                  <a:pt x="64900" y="13828"/>
                  <a:pt x="61610" y="10157"/>
                  <a:pt x="59055" y="10668"/>
                </a:cubicBezTo>
                <a:cubicBezTo>
                  <a:pt x="56335" y="11212"/>
                  <a:pt x="58860" y="17429"/>
                  <a:pt x="61341" y="18669"/>
                </a:cubicBezTo>
                <a:cubicBezTo>
                  <a:pt x="74784" y="25390"/>
                  <a:pt x="91361" y="16900"/>
                  <a:pt x="106299" y="15240"/>
                </a:cubicBezTo>
                <a:cubicBezTo>
                  <a:pt x="111097" y="14707"/>
                  <a:pt x="117068" y="12530"/>
                  <a:pt x="120777" y="15621"/>
                </a:cubicBezTo>
                <a:cubicBezTo>
                  <a:pt x="128509" y="22064"/>
                  <a:pt x="118208" y="35662"/>
                  <a:pt x="115443" y="45339"/>
                </a:cubicBezTo>
                <a:cubicBezTo>
                  <a:pt x="113216" y="53132"/>
                  <a:pt x="124677" y="58667"/>
                  <a:pt x="129540" y="65151"/>
                </a:cubicBezTo>
                <a:cubicBezTo>
                  <a:pt x="131451" y="67699"/>
                  <a:pt x="130302" y="71491"/>
                  <a:pt x="130302" y="74676"/>
                </a:cubicBezTo>
                <a:cubicBezTo>
                  <a:pt x="130302" y="88540"/>
                  <a:pt x="112776" y="98531"/>
                  <a:pt x="112776" y="112395"/>
                </a:cubicBezTo>
                <a:cubicBezTo>
                  <a:pt x="112776" y="123658"/>
                  <a:pt x="122994" y="132567"/>
                  <a:pt x="129540" y="141732"/>
                </a:cubicBezTo>
                <a:cubicBezTo>
                  <a:pt x="136780" y="151868"/>
                  <a:pt x="144354" y="161880"/>
                  <a:pt x="153162" y="170688"/>
                </a:cubicBezTo>
              </a:path>
            </a:pathLst>
          </a:custGeom>
          <a:noFill/>
          <a:ln cap="flat" cmpd="sng" w="19050">
            <a:solidFill>
              <a:schemeClr val="accent5"/>
            </a:solidFill>
            <a:prstDash val="dash"/>
            <a:round/>
            <a:headEnd len="med" w="med" type="none"/>
            <a:tailEnd len="med" w="med" type="none"/>
          </a:ln>
        </p:spPr>
      </p:sp>
      <p:pic>
        <p:nvPicPr>
          <p:cNvPr id="1720" name="Google Shape;1720;p23"/>
          <p:cNvPicPr preferRelativeResize="0"/>
          <p:nvPr/>
        </p:nvPicPr>
        <p:blipFill rotWithShape="1">
          <a:blip r:embed="rId4">
            <a:alphaModFix/>
          </a:blip>
          <a:srcRect b="22306" l="8076" r="19622" t="22301"/>
          <a:stretch/>
        </p:blipFill>
        <p:spPr>
          <a:xfrm>
            <a:off x="-1392950" y="4248150"/>
            <a:ext cx="3829051" cy="12664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721" name="Shape 1721"/>
        <p:cNvGrpSpPr/>
        <p:nvPr/>
      </p:nvGrpSpPr>
      <p:grpSpPr>
        <a:xfrm>
          <a:off x="0" y="0"/>
          <a:ext cx="0" cy="0"/>
          <a:chOff x="0" y="0"/>
          <a:chExt cx="0" cy="0"/>
        </a:xfrm>
      </p:grpSpPr>
      <p:pic>
        <p:nvPicPr>
          <p:cNvPr id="1722" name="Google Shape;1722;p24"/>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723" name="Google Shape;1723;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24" name="Google Shape;1724;p24"/>
          <p:cNvSpPr txBox="1"/>
          <p:nvPr>
            <p:ph idx="1" type="subTitle"/>
          </p:nvPr>
        </p:nvSpPr>
        <p:spPr>
          <a:xfrm>
            <a:off x="4730353" y="1429500"/>
            <a:ext cx="3693600" cy="250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5" name="Google Shape;1725;p24"/>
          <p:cNvSpPr txBox="1"/>
          <p:nvPr>
            <p:ph idx="2" type="subTitle"/>
          </p:nvPr>
        </p:nvSpPr>
        <p:spPr>
          <a:xfrm>
            <a:off x="720000" y="1429500"/>
            <a:ext cx="3693600" cy="250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726" name="Google Shape;1726;p24"/>
          <p:cNvPicPr preferRelativeResize="0"/>
          <p:nvPr/>
        </p:nvPicPr>
        <p:blipFill>
          <a:blip r:embed="rId3">
            <a:alphaModFix/>
          </a:blip>
          <a:stretch>
            <a:fillRect/>
          </a:stretch>
        </p:blipFill>
        <p:spPr>
          <a:xfrm>
            <a:off x="4943476" y="-1243691"/>
            <a:ext cx="5295901" cy="2366198"/>
          </a:xfrm>
          <a:prstGeom prst="rect">
            <a:avLst/>
          </a:prstGeom>
          <a:noFill/>
          <a:ln>
            <a:noFill/>
          </a:ln>
        </p:spPr>
      </p:pic>
      <p:pic>
        <p:nvPicPr>
          <p:cNvPr id="1727" name="Google Shape;1727;p24"/>
          <p:cNvPicPr preferRelativeResize="0"/>
          <p:nvPr/>
        </p:nvPicPr>
        <p:blipFill>
          <a:blip r:embed="rId4">
            <a:alphaModFix/>
          </a:blip>
          <a:stretch>
            <a:fillRect/>
          </a:stretch>
        </p:blipFill>
        <p:spPr>
          <a:xfrm>
            <a:off x="6134101" y="3773527"/>
            <a:ext cx="5295899" cy="2251888"/>
          </a:xfrm>
          <a:prstGeom prst="rect">
            <a:avLst/>
          </a:prstGeom>
          <a:noFill/>
          <a:ln>
            <a:noFill/>
          </a:ln>
        </p:spPr>
      </p:pic>
      <p:sp>
        <p:nvSpPr>
          <p:cNvPr id="1728" name="Google Shape;1728;p24"/>
          <p:cNvSpPr/>
          <p:nvPr/>
        </p:nvSpPr>
        <p:spPr>
          <a:xfrm rot="-251187">
            <a:off x="7194911" y="-190501"/>
            <a:ext cx="2287827" cy="5467176"/>
          </a:xfrm>
          <a:custGeom>
            <a:rect b="b" l="l" r="r" t="t"/>
            <a:pathLst>
              <a:path extrusionOk="0" h="218694" w="91516">
                <a:moveTo>
                  <a:pt x="6336" y="0"/>
                </a:moveTo>
                <a:cubicBezTo>
                  <a:pt x="2426" y="2932"/>
                  <a:pt x="-719" y="8542"/>
                  <a:pt x="240" y="13335"/>
                </a:cubicBezTo>
                <a:cubicBezTo>
                  <a:pt x="1262" y="18447"/>
                  <a:pt x="8033" y="21361"/>
                  <a:pt x="13194" y="22098"/>
                </a:cubicBezTo>
                <a:cubicBezTo>
                  <a:pt x="32334" y="24832"/>
                  <a:pt x="65916" y="13184"/>
                  <a:pt x="70344" y="32004"/>
                </a:cubicBezTo>
                <a:cubicBezTo>
                  <a:pt x="72191" y="39855"/>
                  <a:pt x="70473" y="48594"/>
                  <a:pt x="67296" y="56007"/>
                </a:cubicBezTo>
                <a:cubicBezTo>
                  <a:pt x="64745" y="61960"/>
                  <a:pt x="59217" y="66763"/>
                  <a:pt x="58152" y="73152"/>
                </a:cubicBezTo>
                <a:cubicBezTo>
                  <a:pt x="57443" y="77406"/>
                  <a:pt x="59750" y="81664"/>
                  <a:pt x="61200" y="85725"/>
                </a:cubicBezTo>
                <a:cubicBezTo>
                  <a:pt x="64704" y="95535"/>
                  <a:pt x="76519" y="99914"/>
                  <a:pt x="83298" y="107823"/>
                </a:cubicBezTo>
                <a:cubicBezTo>
                  <a:pt x="88991" y="114465"/>
                  <a:pt x="94643" y="126351"/>
                  <a:pt x="89394" y="133350"/>
                </a:cubicBezTo>
                <a:cubicBezTo>
                  <a:pt x="86292" y="137486"/>
                  <a:pt x="80848" y="140589"/>
                  <a:pt x="75678" y="140589"/>
                </a:cubicBezTo>
                <a:cubicBezTo>
                  <a:pt x="72534" y="140589"/>
                  <a:pt x="70440" y="136621"/>
                  <a:pt x="69201" y="133731"/>
                </a:cubicBezTo>
                <a:cubicBezTo>
                  <a:pt x="66618" y="127705"/>
                  <a:pt x="74243" y="113033"/>
                  <a:pt x="79488" y="116967"/>
                </a:cubicBezTo>
                <a:cubicBezTo>
                  <a:pt x="96619" y="129815"/>
                  <a:pt x="54966" y="153252"/>
                  <a:pt x="50151" y="174117"/>
                </a:cubicBezTo>
                <a:cubicBezTo>
                  <a:pt x="48398" y="181715"/>
                  <a:pt x="58734" y="187272"/>
                  <a:pt x="64248" y="192786"/>
                </a:cubicBezTo>
                <a:cubicBezTo>
                  <a:pt x="70501" y="199039"/>
                  <a:pt x="69963" y="209850"/>
                  <a:pt x="69963" y="218694"/>
                </a:cubicBezTo>
              </a:path>
            </a:pathLst>
          </a:custGeom>
          <a:noFill/>
          <a:ln cap="flat" cmpd="sng" w="19050">
            <a:solidFill>
              <a:schemeClr val="accent5"/>
            </a:solidFill>
            <a:prstDash val="dash"/>
            <a:round/>
            <a:headEnd len="med" w="med" type="none"/>
            <a:tailEnd len="med" w="med" type="none"/>
          </a:ln>
        </p:spPr>
      </p:sp>
      <p:sp>
        <p:nvSpPr>
          <p:cNvPr id="1729" name="Google Shape;1729;p24"/>
          <p:cNvSpPr/>
          <p:nvPr/>
        </p:nvSpPr>
        <p:spPr>
          <a:xfrm>
            <a:off x="4724400" y="4609318"/>
            <a:ext cx="3905250" cy="915175"/>
          </a:xfrm>
          <a:custGeom>
            <a:rect b="b" l="l" r="r" t="t"/>
            <a:pathLst>
              <a:path extrusionOk="0" h="36607" w="156210">
                <a:moveTo>
                  <a:pt x="0" y="20605"/>
                </a:moveTo>
                <a:cubicBezTo>
                  <a:pt x="7819" y="22343"/>
                  <a:pt x="16102" y="23065"/>
                  <a:pt x="24003" y="21748"/>
                </a:cubicBezTo>
                <a:cubicBezTo>
                  <a:pt x="36962" y="19588"/>
                  <a:pt x="46333" y="7753"/>
                  <a:pt x="58293" y="2317"/>
                </a:cubicBezTo>
                <a:cubicBezTo>
                  <a:pt x="66617" y="-1467"/>
                  <a:pt x="76830" y="199"/>
                  <a:pt x="85725" y="2317"/>
                </a:cubicBezTo>
                <a:cubicBezTo>
                  <a:pt x="88937" y="3082"/>
                  <a:pt x="93119" y="3327"/>
                  <a:pt x="94869" y="6127"/>
                </a:cubicBezTo>
                <a:cubicBezTo>
                  <a:pt x="97166" y="9803"/>
                  <a:pt x="97153" y="14899"/>
                  <a:pt x="96012" y="19081"/>
                </a:cubicBezTo>
                <a:cubicBezTo>
                  <a:pt x="94446" y="24824"/>
                  <a:pt x="77195" y="28321"/>
                  <a:pt x="78486" y="22510"/>
                </a:cubicBezTo>
                <a:cubicBezTo>
                  <a:pt x="79985" y="15763"/>
                  <a:pt x="91005" y="15271"/>
                  <a:pt x="97917" y="15271"/>
                </a:cubicBezTo>
                <a:cubicBezTo>
                  <a:pt x="104161" y="15271"/>
                  <a:pt x="110847" y="14335"/>
                  <a:pt x="116586" y="16795"/>
                </a:cubicBezTo>
                <a:cubicBezTo>
                  <a:pt x="121931" y="19086"/>
                  <a:pt x="126396" y="23054"/>
                  <a:pt x="131445" y="25939"/>
                </a:cubicBezTo>
                <a:cubicBezTo>
                  <a:pt x="139249" y="30398"/>
                  <a:pt x="149854" y="30251"/>
                  <a:pt x="156210" y="36607"/>
                </a:cubicBezTo>
              </a:path>
            </a:pathLst>
          </a:custGeom>
          <a:noFill/>
          <a:ln cap="flat" cmpd="sng" w="19050">
            <a:solidFill>
              <a:schemeClr val="accent5"/>
            </a:solidFill>
            <a:prstDash val="dash"/>
            <a:round/>
            <a:headEnd len="med" w="med" type="none"/>
            <a:tailEnd len="med" w="med" type="none"/>
          </a:ln>
        </p:spPr>
      </p:sp>
      <p:pic>
        <p:nvPicPr>
          <p:cNvPr id="1730" name="Google Shape;1730;p24"/>
          <p:cNvPicPr preferRelativeResize="0"/>
          <p:nvPr/>
        </p:nvPicPr>
        <p:blipFill rotWithShape="1">
          <a:blip r:embed="rId5">
            <a:alphaModFix/>
          </a:blip>
          <a:srcRect b="15040" l="0" r="0" t="15033"/>
          <a:stretch/>
        </p:blipFill>
        <p:spPr>
          <a:xfrm>
            <a:off x="-882300" y="4152899"/>
            <a:ext cx="5295899" cy="18085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31" name="Shape 1731"/>
        <p:cNvGrpSpPr/>
        <p:nvPr/>
      </p:nvGrpSpPr>
      <p:grpSpPr>
        <a:xfrm>
          <a:off x="0" y="0"/>
          <a:ext cx="0" cy="0"/>
          <a:chOff x="0" y="0"/>
          <a:chExt cx="0" cy="0"/>
        </a:xfrm>
      </p:grpSpPr>
      <p:pic>
        <p:nvPicPr>
          <p:cNvPr id="1732" name="Google Shape;1732;p25"/>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733" name="Google Shape;1733;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34" name="Google Shape;1734;p25"/>
          <p:cNvSpPr txBox="1"/>
          <p:nvPr>
            <p:ph idx="1" type="subTitle"/>
          </p:nvPr>
        </p:nvSpPr>
        <p:spPr>
          <a:xfrm>
            <a:off x="850162" y="3565100"/>
            <a:ext cx="2350200" cy="73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5" name="Google Shape;1735;p25"/>
          <p:cNvSpPr txBox="1"/>
          <p:nvPr>
            <p:ph idx="2" type="subTitle"/>
          </p:nvPr>
        </p:nvSpPr>
        <p:spPr>
          <a:xfrm>
            <a:off x="3396900" y="2828325"/>
            <a:ext cx="2350200" cy="73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6" name="Google Shape;1736;p25"/>
          <p:cNvSpPr txBox="1"/>
          <p:nvPr>
            <p:ph idx="3" type="subTitle"/>
          </p:nvPr>
        </p:nvSpPr>
        <p:spPr>
          <a:xfrm>
            <a:off x="5943638" y="3565100"/>
            <a:ext cx="2350200" cy="73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7" name="Google Shape;1737;p25"/>
          <p:cNvSpPr txBox="1"/>
          <p:nvPr>
            <p:ph idx="4" type="subTitle"/>
          </p:nvPr>
        </p:nvSpPr>
        <p:spPr>
          <a:xfrm>
            <a:off x="850162" y="3110525"/>
            <a:ext cx="23502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38" name="Google Shape;1738;p25"/>
          <p:cNvSpPr txBox="1"/>
          <p:nvPr>
            <p:ph idx="5" type="subTitle"/>
          </p:nvPr>
        </p:nvSpPr>
        <p:spPr>
          <a:xfrm>
            <a:off x="3396900" y="2373750"/>
            <a:ext cx="23502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39" name="Google Shape;1739;p25"/>
          <p:cNvSpPr txBox="1"/>
          <p:nvPr>
            <p:ph idx="6" type="subTitle"/>
          </p:nvPr>
        </p:nvSpPr>
        <p:spPr>
          <a:xfrm>
            <a:off x="5943638" y="3110525"/>
            <a:ext cx="23502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740" name="Google Shape;1740;p25"/>
          <p:cNvPicPr preferRelativeResize="0"/>
          <p:nvPr/>
        </p:nvPicPr>
        <p:blipFill>
          <a:blip r:embed="rId3">
            <a:alphaModFix/>
          </a:blip>
          <a:stretch>
            <a:fillRect/>
          </a:stretch>
        </p:blipFill>
        <p:spPr>
          <a:xfrm>
            <a:off x="6467476" y="-857991"/>
            <a:ext cx="5295899" cy="2286248"/>
          </a:xfrm>
          <a:prstGeom prst="rect">
            <a:avLst/>
          </a:prstGeom>
          <a:noFill/>
          <a:ln>
            <a:noFill/>
          </a:ln>
        </p:spPr>
      </p:pic>
      <p:pic>
        <p:nvPicPr>
          <p:cNvPr id="1741" name="Google Shape;1741;p25"/>
          <p:cNvPicPr preferRelativeResize="0"/>
          <p:nvPr/>
        </p:nvPicPr>
        <p:blipFill>
          <a:blip r:embed="rId4">
            <a:alphaModFix/>
          </a:blip>
          <a:stretch>
            <a:fillRect/>
          </a:stretch>
        </p:blipFill>
        <p:spPr>
          <a:xfrm>
            <a:off x="-1990724" y="-1342905"/>
            <a:ext cx="5295899" cy="2856025"/>
          </a:xfrm>
          <a:prstGeom prst="rect">
            <a:avLst/>
          </a:prstGeom>
          <a:noFill/>
          <a:ln>
            <a:noFill/>
          </a:ln>
        </p:spPr>
      </p:pic>
      <p:pic>
        <p:nvPicPr>
          <p:cNvPr id="1742" name="Google Shape;1742;p25"/>
          <p:cNvPicPr preferRelativeResize="0"/>
          <p:nvPr/>
        </p:nvPicPr>
        <p:blipFill>
          <a:blip r:embed="rId4">
            <a:alphaModFix/>
          </a:blip>
          <a:stretch>
            <a:fillRect/>
          </a:stretch>
        </p:blipFill>
        <p:spPr>
          <a:xfrm>
            <a:off x="6305551" y="3555570"/>
            <a:ext cx="5295899" cy="2856025"/>
          </a:xfrm>
          <a:prstGeom prst="rect">
            <a:avLst/>
          </a:prstGeom>
          <a:noFill/>
          <a:ln>
            <a:noFill/>
          </a:ln>
        </p:spPr>
      </p:pic>
      <p:pic>
        <p:nvPicPr>
          <p:cNvPr id="1743" name="Google Shape;1743;p25"/>
          <p:cNvPicPr preferRelativeResize="0"/>
          <p:nvPr/>
        </p:nvPicPr>
        <p:blipFill>
          <a:blip r:embed="rId3">
            <a:alphaModFix/>
          </a:blip>
          <a:stretch>
            <a:fillRect/>
          </a:stretch>
        </p:blipFill>
        <p:spPr>
          <a:xfrm>
            <a:off x="-2371724" y="3840471"/>
            <a:ext cx="5295899" cy="2286248"/>
          </a:xfrm>
          <a:prstGeom prst="rect">
            <a:avLst/>
          </a:prstGeom>
          <a:noFill/>
          <a:ln>
            <a:noFill/>
          </a:ln>
        </p:spPr>
      </p:pic>
      <p:sp>
        <p:nvSpPr>
          <p:cNvPr id="1744" name="Google Shape;1744;p25"/>
          <p:cNvSpPr/>
          <p:nvPr/>
        </p:nvSpPr>
        <p:spPr>
          <a:xfrm>
            <a:off x="-342900" y="1333500"/>
            <a:ext cx="968975" cy="2638425"/>
          </a:xfrm>
          <a:custGeom>
            <a:rect b="b" l="l" r="r" t="t"/>
            <a:pathLst>
              <a:path extrusionOk="0" h="105537" w="38759">
                <a:moveTo>
                  <a:pt x="4191" y="0"/>
                </a:moveTo>
                <a:cubicBezTo>
                  <a:pt x="7031" y="11359"/>
                  <a:pt x="15531" y="24575"/>
                  <a:pt x="27051" y="26670"/>
                </a:cubicBezTo>
                <a:cubicBezTo>
                  <a:pt x="30091" y="27223"/>
                  <a:pt x="33575" y="26784"/>
                  <a:pt x="36195" y="25146"/>
                </a:cubicBezTo>
                <a:cubicBezTo>
                  <a:pt x="40096" y="22708"/>
                  <a:pt x="39243" y="11938"/>
                  <a:pt x="34671" y="11430"/>
                </a:cubicBezTo>
                <a:cubicBezTo>
                  <a:pt x="17836" y="9559"/>
                  <a:pt x="29394" y="45228"/>
                  <a:pt x="30861" y="62103"/>
                </a:cubicBezTo>
                <a:cubicBezTo>
                  <a:pt x="32400" y="79797"/>
                  <a:pt x="12559" y="92978"/>
                  <a:pt x="0" y="105537"/>
                </a:cubicBezTo>
              </a:path>
            </a:pathLst>
          </a:custGeom>
          <a:noFill/>
          <a:ln cap="flat" cmpd="sng" w="19050">
            <a:solidFill>
              <a:schemeClr val="accent5"/>
            </a:solidFill>
            <a:prstDash val="dash"/>
            <a:round/>
            <a:headEnd len="med" w="med" type="none"/>
            <a:tailEnd len="med" w="med" type="none"/>
          </a:ln>
        </p:spPr>
      </p:sp>
      <p:sp>
        <p:nvSpPr>
          <p:cNvPr id="1745" name="Google Shape;1745;p25"/>
          <p:cNvSpPr/>
          <p:nvPr/>
        </p:nvSpPr>
        <p:spPr>
          <a:xfrm>
            <a:off x="2105025" y="4814237"/>
            <a:ext cx="5638800" cy="519775"/>
          </a:xfrm>
          <a:custGeom>
            <a:rect b="b" l="l" r="r" t="t"/>
            <a:pathLst>
              <a:path extrusionOk="0" h="20791" w="225552">
                <a:moveTo>
                  <a:pt x="0" y="20791"/>
                </a:moveTo>
                <a:cubicBezTo>
                  <a:pt x="15450" y="8774"/>
                  <a:pt x="37011" y="1640"/>
                  <a:pt x="56388" y="4408"/>
                </a:cubicBezTo>
                <a:cubicBezTo>
                  <a:pt x="72093" y="6652"/>
                  <a:pt x="85917" y="17568"/>
                  <a:pt x="101727" y="18886"/>
                </a:cubicBezTo>
                <a:cubicBezTo>
                  <a:pt x="123511" y="20701"/>
                  <a:pt x="142808" y="2032"/>
                  <a:pt x="164592" y="217"/>
                </a:cubicBezTo>
                <a:cubicBezTo>
                  <a:pt x="185376" y="-1515"/>
                  <a:pt x="204980" y="10885"/>
                  <a:pt x="225552" y="14314"/>
                </a:cubicBezTo>
              </a:path>
            </a:pathLst>
          </a:custGeom>
          <a:noFill/>
          <a:ln cap="flat" cmpd="sng" w="19050">
            <a:solidFill>
              <a:schemeClr val="accent5"/>
            </a:solidFill>
            <a:prstDash val="dash"/>
            <a:round/>
            <a:headEnd len="med" w="med" type="none"/>
            <a:tailEnd len="med" w="med" type="none"/>
          </a:ln>
        </p:spPr>
      </p:sp>
      <p:sp>
        <p:nvSpPr>
          <p:cNvPr id="1746" name="Google Shape;1746;p25"/>
          <p:cNvSpPr/>
          <p:nvPr/>
        </p:nvSpPr>
        <p:spPr>
          <a:xfrm>
            <a:off x="8601075" y="-152400"/>
            <a:ext cx="781050" cy="3276600"/>
          </a:xfrm>
          <a:custGeom>
            <a:rect b="b" l="l" r="r" t="t"/>
            <a:pathLst>
              <a:path extrusionOk="0" h="131064" w="31242">
                <a:moveTo>
                  <a:pt x="18669" y="0"/>
                </a:moveTo>
                <a:cubicBezTo>
                  <a:pt x="11045" y="3812"/>
                  <a:pt x="3631" y="12864"/>
                  <a:pt x="4572" y="21336"/>
                </a:cubicBezTo>
                <a:cubicBezTo>
                  <a:pt x="5953" y="33766"/>
                  <a:pt x="16642" y="47107"/>
                  <a:pt x="11049" y="58293"/>
                </a:cubicBezTo>
                <a:cubicBezTo>
                  <a:pt x="10002" y="60388"/>
                  <a:pt x="8011" y="62406"/>
                  <a:pt x="5715" y="62865"/>
                </a:cubicBezTo>
                <a:cubicBezTo>
                  <a:pt x="3243" y="63359"/>
                  <a:pt x="0" y="60433"/>
                  <a:pt x="0" y="57912"/>
                </a:cubicBezTo>
                <a:cubicBezTo>
                  <a:pt x="0" y="54418"/>
                  <a:pt x="7875" y="51640"/>
                  <a:pt x="9906" y="54483"/>
                </a:cubicBezTo>
                <a:cubicBezTo>
                  <a:pt x="14347" y="60701"/>
                  <a:pt x="6873" y="69581"/>
                  <a:pt x="3810" y="76581"/>
                </a:cubicBezTo>
                <a:cubicBezTo>
                  <a:pt x="-11" y="85314"/>
                  <a:pt x="-347" y="96113"/>
                  <a:pt x="2667" y="105156"/>
                </a:cubicBezTo>
                <a:cubicBezTo>
                  <a:pt x="6733" y="117353"/>
                  <a:pt x="31242" y="118207"/>
                  <a:pt x="31242" y="131064"/>
                </a:cubicBezTo>
              </a:path>
            </a:pathLst>
          </a:custGeom>
          <a:noFill/>
          <a:ln cap="flat" cmpd="sng" w="19050">
            <a:solidFill>
              <a:schemeClr val="accent5"/>
            </a:solidFill>
            <a:prstDash val="dash"/>
            <a:round/>
            <a:headEnd len="med" w="med" type="none"/>
            <a:tailEnd len="med" w="med" type="none"/>
          </a:ln>
        </p:spPr>
      </p:sp>
      <p:grpSp>
        <p:nvGrpSpPr>
          <p:cNvPr id="1747" name="Google Shape;1747;p25"/>
          <p:cNvGrpSpPr/>
          <p:nvPr/>
        </p:nvGrpSpPr>
        <p:grpSpPr>
          <a:xfrm rot="-1242288">
            <a:off x="7836536" y="4471204"/>
            <a:ext cx="1429970" cy="1600586"/>
            <a:chOff x="4138184" y="930105"/>
            <a:chExt cx="3868174" cy="4329704"/>
          </a:xfrm>
        </p:grpSpPr>
        <p:sp>
          <p:nvSpPr>
            <p:cNvPr id="1748" name="Google Shape;1748;p25"/>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9" name="Google Shape;1749;p25"/>
            <p:cNvGrpSpPr/>
            <p:nvPr/>
          </p:nvGrpSpPr>
          <p:grpSpPr>
            <a:xfrm>
              <a:off x="4138184" y="930105"/>
              <a:ext cx="3868174" cy="3755764"/>
              <a:chOff x="4138184" y="930105"/>
              <a:chExt cx="3868174" cy="3755764"/>
            </a:xfrm>
          </p:grpSpPr>
          <p:sp>
            <p:nvSpPr>
              <p:cNvPr id="1750" name="Google Shape;1750;p25"/>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5"/>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5"/>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5"/>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5"/>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5"/>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5"/>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5"/>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5"/>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5"/>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5"/>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5"/>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5"/>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5"/>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5"/>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5"/>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5"/>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5"/>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5"/>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5"/>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5"/>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5"/>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5"/>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5"/>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5"/>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5"/>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5"/>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5"/>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5"/>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5"/>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5"/>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5"/>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5"/>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5"/>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5"/>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5"/>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5"/>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5"/>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5"/>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5"/>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5"/>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5"/>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5"/>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5"/>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5"/>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5"/>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5"/>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5"/>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5"/>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5"/>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5"/>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5"/>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5"/>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5"/>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5"/>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5"/>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5"/>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5"/>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5"/>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5"/>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5"/>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5"/>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5"/>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5"/>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5"/>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5"/>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5"/>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5"/>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5"/>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5"/>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5"/>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5"/>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5"/>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5"/>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5"/>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5"/>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5"/>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5"/>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5"/>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5"/>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5"/>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5"/>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5"/>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5"/>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5"/>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5"/>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5"/>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5"/>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5"/>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5"/>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5"/>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5"/>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5"/>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5"/>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5"/>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5"/>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5"/>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5"/>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5"/>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5"/>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5"/>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5"/>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5"/>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5"/>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5"/>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5"/>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5"/>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5"/>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5"/>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5"/>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5"/>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5"/>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5"/>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5"/>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5"/>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5"/>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5"/>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5"/>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5"/>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5"/>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5"/>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5"/>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5"/>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5"/>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5"/>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5"/>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5"/>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5"/>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5"/>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5"/>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5"/>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5"/>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5"/>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5"/>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5"/>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85" name="Google Shape;1885;p25"/>
          <p:cNvGrpSpPr/>
          <p:nvPr/>
        </p:nvGrpSpPr>
        <p:grpSpPr>
          <a:xfrm rot="1374575">
            <a:off x="-551204" y="-260753"/>
            <a:ext cx="1429904" cy="1600512"/>
            <a:chOff x="4138184" y="930105"/>
            <a:chExt cx="3868174" cy="4329704"/>
          </a:xfrm>
        </p:grpSpPr>
        <p:sp>
          <p:nvSpPr>
            <p:cNvPr id="1886" name="Google Shape;1886;p25"/>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7" name="Google Shape;1887;p25"/>
            <p:cNvGrpSpPr/>
            <p:nvPr/>
          </p:nvGrpSpPr>
          <p:grpSpPr>
            <a:xfrm>
              <a:off x="4138184" y="930105"/>
              <a:ext cx="3868174" cy="3755764"/>
              <a:chOff x="4138184" y="930105"/>
              <a:chExt cx="3868174" cy="3755764"/>
            </a:xfrm>
          </p:grpSpPr>
          <p:sp>
            <p:nvSpPr>
              <p:cNvPr id="1888" name="Google Shape;1888;p25"/>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5"/>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5"/>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5"/>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5"/>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5"/>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5"/>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5"/>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5"/>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5"/>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5"/>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5"/>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5"/>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5"/>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5"/>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5"/>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5"/>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5"/>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5"/>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5"/>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5"/>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5"/>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5"/>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5"/>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5"/>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5"/>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5"/>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5"/>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5"/>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5"/>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5"/>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5"/>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5"/>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5"/>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5"/>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5"/>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5"/>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5"/>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5"/>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5"/>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5"/>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5"/>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5"/>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5"/>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5"/>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5"/>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5"/>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5"/>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5"/>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5"/>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5"/>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5"/>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5"/>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5"/>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5"/>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5"/>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5"/>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5"/>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5"/>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5"/>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5"/>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5"/>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5"/>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5"/>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5"/>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5"/>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5"/>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5"/>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5"/>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5"/>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5"/>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5"/>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5"/>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5"/>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5"/>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5"/>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5"/>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5"/>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5"/>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5"/>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5"/>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5"/>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5"/>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5"/>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5"/>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5"/>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5"/>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5"/>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5"/>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5"/>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5"/>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5"/>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5"/>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5"/>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5"/>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5"/>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5"/>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5"/>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5"/>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5"/>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5"/>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5"/>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5"/>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5"/>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5"/>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5"/>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5"/>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5"/>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5"/>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5"/>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5"/>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5"/>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5"/>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5"/>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5"/>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5"/>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5"/>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5"/>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5"/>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5"/>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5"/>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5"/>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5"/>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5"/>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5"/>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5"/>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5"/>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5"/>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5"/>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5"/>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5"/>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5"/>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5"/>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5"/>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5"/>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023" name="Shape 2023"/>
        <p:cNvGrpSpPr/>
        <p:nvPr/>
      </p:nvGrpSpPr>
      <p:grpSpPr>
        <a:xfrm>
          <a:off x="0" y="0"/>
          <a:ext cx="0" cy="0"/>
          <a:chOff x="0" y="0"/>
          <a:chExt cx="0" cy="0"/>
        </a:xfrm>
      </p:grpSpPr>
      <p:pic>
        <p:nvPicPr>
          <p:cNvPr id="2024" name="Google Shape;2024;p26"/>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025" name="Google Shape;2025;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6" name="Google Shape;2026;p26"/>
          <p:cNvSpPr txBox="1"/>
          <p:nvPr>
            <p:ph idx="1" type="subTitle"/>
          </p:nvPr>
        </p:nvSpPr>
        <p:spPr>
          <a:xfrm>
            <a:off x="910500" y="1985500"/>
            <a:ext cx="2141100" cy="66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7" name="Google Shape;2027;p26"/>
          <p:cNvSpPr txBox="1"/>
          <p:nvPr>
            <p:ph idx="2" type="subTitle"/>
          </p:nvPr>
        </p:nvSpPr>
        <p:spPr>
          <a:xfrm>
            <a:off x="6092400" y="1985500"/>
            <a:ext cx="21411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8" name="Google Shape;2028;p26"/>
          <p:cNvSpPr txBox="1"/>
          <p:nvPr>
            <p:ph idx="3" type="subTitle"/>
          </p:nvPr>
        </p:nvSpPr>
        <p:spPr>
          <a:xfrm>
            <a:off x="910500" y="3404688"/>
            <a:ext cx="2141100" cy="66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9" name="Google Shape;2029;p26"/>
          <p:cNvSpPr txBox="1"/>
          <p:nvPr>
            <p:ph idx="4" type="subTitle"/>
          </p:nvPr>
        </p:nvSpPr>
        <p:spPr>
          <a:xfrm>
            <a:off x="6092400" y="3404688"/>
            <a:ext cx="21411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0" name="Google Shape;2030;p26"/>
          <p:cNvSpPr txBox="1"/>
          <p:nvPr>
            <p:ph idx="5" type="subTitle"/>
          </p:nvPr>
        </p:nvSpPr>
        <p:spPr>
          <a:xfrm>
            <a:off x="910500" y="1701900"/>
            <a:ext cx="2141100" cy="377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31" name="Google Shape;2031;p26"/>
          <p:cNvSpPr txBox="1"/>
          <p:nvPr>
            <p:ph idx="6" type="subTitle"/>
          </p:nvPr>
        </p:nvSpPr>
        <p:spPr>
          <a:xfrm>
            <a:off x="910500" y="3121163"/>
            <a:ext cx="2141100" cy="377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32" name="Google Shape;2032;p26"/>
          <p:cNvSpPr txBox="1"/>
          <p:nvPr>
            <p:ph idx="7" type="subTitle"/>
          </p:nvPr>
        </p:nvSpPr>
        <p:spPr>
          <a:xfrm>
            <a:off x="6092396" y="1701900"/>
            <a:ext cx="214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33" name="Google Shape;2033;p26"/>
          <p:cNvSpPr txBox="1"/>
          <p:nvPr>
            <p:ph idx="8" type="subTitle"/>
          </p:nvPr>
        </p:nvSpPr>
        <p:spPr>
          <a:xfrm>
            <a:off x="6092396" y="3121163"/>
            <a:ext cx="214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034" name="Google Shape;2034;p26"/>
          <p:cNvPicPr preferRelativeResize="0"/>
          <p:nvPr/>
        </p:nvPicPr>
        <p:blipFill>
          <a:blip r:embed="rId3">
            <a:alphaModFix/>
          </a:blip>
          <a:stretch>
            <a:fillRect/>
          </a:stretch>
        </p:blipFill>
        <p:spPr>
          <a:xfrm>
            <a:off x="-1889549" y="3771084"/>
            <a:ext cx="5295901" cy="2366198"/>
          </a:xfrm>
          <a:prstGeom prst="rect">
            <a:avLst/>
          </a:prstGeom>
          <a:noFill/>
          <a:ln>
            <a:noFill/>
          </a:ln>
        </p:spPr>
      </p:pic>
      <p:pic>
        <p:nvPicPr>
          <p:cNvPr id="2035" name="Google Shape;2035;p26"/>
          <p:cNvPicPr preferRelativeResize="0"/>
          <p:nvPr/>
        </p:nvPicPr>
        <p:blipFill>
          <a:blip r:embed="rId4">
            <a:alphaModFix/>
          </a:blip>
          <a:stretch>
            <a:fillRect/>
          </a:stretch>
        </p:blipFill>
        <p:spPr>
          <a:xfrm>
            <a:off x="5782826" y="3574481"/>
            <a:ext cx="5295899" cy="2540678"/>
          </a:xfrm>
          <a:prstGeom prst="rect">
            <a:avLst/>
          </a:prstGeom>
          <a:noFill/>
          <a:ln>
            <a:noFill/>
          </a:ln>
        </p:spPr>
      </p:pic>
      <p:pic>
        <p:nvPicPr>
          <p:cNvPr id="2036" name="Google Shape;2036;p26"/>
          <p:cNvPicPr preferRelativeResize="0"/>
          <p:nvPr/>
        </p:nvPicPr>
        <p:blipFill>
          <a:blip r:embed="rId5">
            <a:alphaModFix/>
          </a:blip>
          <a:stretch>
            <a:fillRect/>
          </a:stretch>
        </p:blipFill>
        <p:spPr>
          <a:xfrm>
            <a:off x="-2032424" y="-1208048"/>
            <a:ext cx="5295899" cy="2586313"/>
          </a:xfrm>
          <a:prstGeom prst="rect">
            <a:avLst/>
          </a:prstGeom>
          <a:noFill/>
          <a:ln>
            <a:noFill/>
          </a:ln>
        </p:spPr>
      </p:pic>
      <p:grpSp>
        <p:nvGrpSpPr>
          <p:cNvPr id="2037" name="Google Shape;2037;p26"/>
          <p:cNvGrpSpPr/>
          <p:nvPr/>
        </p:nvGrpSpPr>
        <p:grpSpPr>
          <a:xfrm rot="-5400000">
            <a:off x="72297" y="4222928"/>
            <a:ext cx="1429677" cy="1600259"/>
            <a:chOff x="4138184" y="930105"/>
            <a:chExt cx="3868174" cy="4329704"/>
          </a:xfrm>
        </p:grpSpPr>
        <p:sp>
          <p:nvSpPr>
            <p:cNvPr id="2038" name="Google Shape;2038;p26"/>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9" name="Google Shape;2039;p26"/>
            <p:cNvGrpSpPr/>
            <p:nvPr/>
          </p:nvGrpSpPr>
          <p:grpSpPr>
            <a:xfrm>
              <a:off x="4138184" y="930105"/>
              <a:ext cx="3868174" cy="3755764"/>
              <a:chOff x="4138184" y="930105"/>
              <a:chExt cx="3868174" cy="3755764"/>
            </a:xfrm>
          </p:grpSpPr>
          <p:sp>
            <p:nvSpPr>
              <p:cNvPr id="2040" name="Google Shape;2040;p26"/>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6"/>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6"/>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6"/>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6"/>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6"/>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6"/>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6"/>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6"/>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6"/>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6"/>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6"/>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6"/>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6"/>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6"/>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6"/>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6"/>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6"/>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6"/>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6"/>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6"/>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6"/>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6"/>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6"/>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6"/>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6"/>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6"/>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6"/>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6"/>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6"/>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6"/>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6"/>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6"/>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6"/>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6"/>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6"/>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6"/>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6"/>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6"/>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6"/>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6"/>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6"/>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6"/>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6"/>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6"/>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6"/>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6"/>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6"/>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6"/>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6"/>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6"/>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6"/>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6"/>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6"/>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6"/>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6"/>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6"/>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6"/>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6"/>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6"/>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6"/>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6"/>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6"/>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6"/>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6"/>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6"/>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6"/>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6"/>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6"/>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6"/>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6"/>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6"/>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6"/>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6"/>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6"/>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6"/>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6"/>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6"/>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6"/>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6"/>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6"/>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6"/>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6"/>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6"/>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6"/>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6"/>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6"/>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6"/>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6"/>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6"/>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6"/>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6"/>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6"/>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6"/>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6"/>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6"/>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6"/>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6"/>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6"/>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6"/>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6"/>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6"/>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6"/>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6"/>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6"/>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6"/>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6"/>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6"/>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6"/>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6"/>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6"/>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6"/>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6"/>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6"/>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6"/>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6"/>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6"/>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6"/>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6"/>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6"/>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6"/>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6"/>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6"/>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6"/>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6"/>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6"/>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6"/>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6"/>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6"/>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6"/>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6"/>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6"/>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6"/>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6"/>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6"/>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75" name="Google Shape;2175;p26"/>
          <p:cNvSpPr/>
          <p:nvPr/>
        </p:nvSpPr>
        <p:spPr>
          <a:xfrm>
            <a:off x="-809625" y="-276225"/>
            <a:ext cx="8086725" cy="675200"/>
          </a:xfrm>
          <a:custGeom>
            <a:rect b="b" l="l" r="r" t="t"/>
            <a:pathLst>
              <a:path extrusionOk="0" h="27008" w="323469">
                <a:moveTo>
                  <a:pt x="0" y="15621"/>
                </a:moveTo>
                <a:cubicBezTo>
                  <a:pt x="16062" y="20210"/>
                  <a:pt x="32851" y="24168"/>
                  <a:pt x="49530" y="23241"/>
                </a:cubicBezTo>
                <a:cubicBezTo>
                  <a:pt x="61126" y="22597"/>
                  <a:pt x="71889" y="16456"/>
                  <a:pt x="83439" y="15240"/>
                </a:cubicBezTo>
                <a:cubicBezTo>
                  <a:pt x="99366" y="13564"/>
                  <a:pt x="115528" y="11566"/>
                  <a:pt x="131445" y="13335"/>
                </a:cubicBezTo>
                <a:cubicBezTo>
                  <a:pt x="148560" y="15237"/>
                  <a:pt x="164186" y="25349"/>
                  <a:pt x="181356" y="26670"/>
                </a:cubicBezTo>
                <a:cubicBezTo>
                  <a:pt x="192643" y="27538"/>
                  <a:pt x="204098" y="26626"/>
                  <a:pt x="215265" y="24765"/>
                </a:cubicBezTo>
                <a:cubicBezTo>
                  <a:pt x="222686" y="23528"/>
                  <a:pt x="228773" y="17447"/>
                  <a:pt x="236220" y="16383"/>
                </a:cubicBezTo>
                <a:cubicBezTo>
                  <a:pt x="254854" y="13721"/>
                  <a:pt x="274150" y="23123"/>
                  <a:pt x="292608" y="19431"/>
                </a:cubicBezTo>
                <a:cubicBezTo>
                  <a:pt x="304528" y="17047"/>
                  <a:pt x="312596" y="5436"/>
                  <a:pt x="323469" y="0"/>
                </a:cubicBezTo>
              </a:path>
            </a:pathLst>
          </a:custGeom>
          <a:noFill/>
          <a:ln cap="flat" cmpd="sng" w="19050">
            <a:solidFill>
              <a:schemeClr val="accent5"/>
            </a:solidFill>
            <a:prstDash val="dash"/>
            <a:round/>
            <a:headEnd len="med" w="med" type="none"/>
            <a:tailEnd len="med" w="med" type="none"/>
          </a:ln>
        </p:spPr>
      </p:sp>
      <p:sp>
        <p:nvSpPr>
          <p:cNvPr id="2176" name="Google Shape;2176;p26"/>
          <p:cNvSpPr/>
          <p:nvPr/>
        </p:nvSpPr>
        <p:spPr>
          <a:xfrm>
            <a:off x="1866900" y="4644105"/>
            <a:ext cx="9334500" cy="604175"/>
          </a:xfrm>
          <a:custGeom>
            <a:rect b="b" l="l" r="r" t="t"/>
            <a:pathLst>
              <a:path extrusionOk="0" h="24167" w="373380">
                <a:moveTo>
                  <a:pt x="373380" y="10070"/>
                </a:moveTo>
                <a:cubicBezTo>
                  <a:pt x="364752" y="6834"/>
                  <a:pt x="355125" y="7475"/>
                  <a:pt x="345948" y="6641"/>
                </a:cubicBezTo>
                <a:cubicBezTo>
                  <a:pt x="328237" y="5031"/>
                  <a:pt x="310331" y="4021"/>
                  <a:pt x="292608" y="5498"/>
                </a:cubicBezTo>
                <a:cubicBezTo>
                  <a:pt x="283691" y="6241"/>
                  <a:pt x="274841" y="7656"/>
                  <a:pt x="265938" y="8546"/>
                </a:cubicBezTo>
                <a:cubicBezTo>
                  <a:pt x="259999" y="9140"/>
                  <a:pt x="252806" y="12127"/>
                  <a:pt x="248031" y="8546"/>
                </a:cubicBezTo>
                <a:cubicBezTo>
                  <a:pt x="245976" y="7005"/>
                  <a:pt x="246877" y="2075"/>
                  <a:pt x="249174" y="926"/>
                </a:cubicBezTo>
                <a:cubicBezTo>
                  <a:pt x="251826" y="-400"/>
                  <a:pt x="257518" y="-485"/>
                  <a:pt x="257937" y="2450"/>
                </a:cubicBezTo>
                <a:cubicBezTo>
                  <a:pt x="258889" y="9113"/>
                  <a:pt x="247523" y="13118"/>
                  <a:pt x="240792" y="13118"/>
                </a:cubicBezTo>
                <a:cubicBezTo>
                  <a:pt x="209626" y="13118"/>
                  <a:pt x="178505" y="5196"/>
                  <a:pt x="147447" y="7784"/>
                </a:cubicBezTo>
                <a:cubicBezTo>
                  <a:pt x="131358" y="9125"/>
                  <a:pt x="116347" y="18452"/>
                  <a:pt x="100203" y="18452"/>
                </a:cubicBezTo>
                <a:cubicBezTo>
                  <a:pt x="84686" y="18452"/>
                  <a:pt x="69881" y="11614"/>
                  <a:pt x="54483" y="9689"/>
                </a:cubicBezTo>
                <a:cubicBezTo>
                  <a:pt x="35837" y="7358"/>
                  <a:pt x="16807" y="15763"/>
                  <a:pt x="0" y="24167"/>
                </a:cubicBezTo>
              </a:path>
            </a:pathLst>
          </a:custGeom>
          <a:noFill/>
          <a:ln cap="flat" cmpd="sng" w="19050">
            <a:solidFill>
              <a:schemeClr val="accent5"/>
            </a:solidFill>
            <a:prstDash val="dash"/>
            <a:round/>
            <a:headEnd len="med" w="med" type="none"/>
            <a:tailEnd len="med" w="med" type="none"/>
          </a:ln>
        </p:spPr>
      </p:sp>
      <p:grpSp>
        <p:nvGrpSpPr>
          <p:cNvPr id="2177" name="Google Shape;2177;p26"/>
          <p:cNvGrpSpPr/>
          <p:nvPr/>
        </p:nvGrpSpPr>
        <p:grpSpPr>
          <a:xfrm rot="-7391998">
            <a:off x="8105838" y="-32442"/>
            <a:ext cx="1819956" cy="1388273"/>
            <a:chOff x="3082740" y="930105"/>
            <a:chExt cx="4923618" cy="3755764"/>
          </a:xfrm>
        </p:grpSpPr>
        <p:sp>
          <p:nvSpPr>
            <p:cNvPr id="2178" name="Google Shape;2178;p26"/>
            <p:cNvSpPr/>
            <p:nvPr/>
          </p:nvSpPr>
          <p:spPr>
            <a:xfrm>
              <a:off x="3082740" y="1411676"/>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9" name="Google Shape;2179;p26"/>
            <p:cNvGrpSpPr/>
            <p:nvPr/>
          </p:nvGrpSpPr>
          <p:grpSpPr>
            <a:xfrm>
              <a:off x="4138184" y="930105"/>
              <a:ext cx="3868174" cy="3755764"/>
              <a:chOff x="4138184" y="930105"/>
              <a:chExt cx="3868174" cy="3755764"/>
            </a:xfrm>
          </p:grpSpPr>
          <p:sp>
            <p:nvSpPr>
              <p:cNvPr id="2180" name="Google Shape;2180;p26"/>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6"/>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6"/>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6"/>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6"/>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6"/>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6"/>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6"/>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6"/>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6"/>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6"/>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6"/>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6"/>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6"/>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6"/>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6"/>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6"/>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6"/>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6"/>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6"/>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6"/>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6"/>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6"/>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6"/>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6"/>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6"/>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6"/>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6"/>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6"/>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6"/>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6"/>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6"/>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6"/>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6"/>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6"/>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6"/>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6"/>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6"/>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6"/>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6"/>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6"/>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6"/>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6"/>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6"/>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6"/>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6"/>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6"/>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6"/>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6"/>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6"/>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6"/>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6"/>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6"/>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6"/>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6"/>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6"/>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6"/>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6"/>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6"/>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6"/>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6"/>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6"/>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6"/>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6"/>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6"/>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6"/>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6"/>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6"/>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6"/>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6"/>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6"/>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6"/>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6"/>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6"/>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6"/>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6"/>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6"/>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6"/>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6"/>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6"/>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6"/>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6"/>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6"/>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6"/>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6"/>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6"/>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6"/>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6"/>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6"/>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6"/>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6"/>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6"/>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6"/>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6"/>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6"/>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6"/>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6"/>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6"/>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6"/>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6"/>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6"/>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6"/>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6"/>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6"/>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6"/>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6"/>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6"/>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6"/>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6"/>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6"/>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6"/>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6"/>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6"/>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6"/>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6"/>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6"/>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6"/>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6"/>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6"/>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6"/>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6"/>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6"/>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6"/>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6"/>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6"/>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6"/>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6"/>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6"/>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6"/>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6"/>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6"/>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6"/>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6"/>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6"/>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6"/>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315" name="Shape 2315"/>
        <p:cNvGrpSpPr/>
        <p:nvPr/>
      </p:nvGrpSpPr>
      <p:grpSpPr>
        <a:xfrm>
          <a:off x="0" y="0"/>
          <a:ext cx="0" cy="0"/>
          <a:chOff x="0" y="0"/>
          <a:chExt cx="0" cy="0"/>
        </a:xfrm>
      </p:grpSpPr>
      <p:pic>
        <p:nvPicPr>
          <p:cNvPr id="2316" name="Google Shape;2316;p27"/>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317" name="Google Shape;2317;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18" name="Google Shape;2318;p27"/>
          <p:cNvSpPr txBox="1"/>
          <p:nvPr>
            <p:ph idx="1" type="subTitle"/>
          </p:nvPr>
        </p:nvSpPr>
        <p:spPr>
          <a:xfrm>
            <a:off x="775825" y="2296866"/>
            <a:ext cx="2177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9" name="Google Shape;2319;p27"/>
          <p:cNvSpPr txBox="1"/>
          <p:nvPr>
            <p:ph idx="2" type="subTitle"/>
          </p:nvPr>
        </p:nvSpPr>
        <p:spPr>
          <a:xfrm>
            <a:off x="3483485" y="2296866"/>
            <a:ext cx="2177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0" name="Google Shape;2320;p27"/>
          <p:cNvSpPr txBox="1"/>
          <p:nvPr>
            <p:ph idx="3" type="subTitle"/>
          </p:nvPr>
        </p:nvSpPr>
        <p:spPr>
          <a:xfrm>
            <a:off x="775825" y="4062051"/>
            <a:ext cx="2177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1" name="Google Shape;2321;p27"/>
          <p:cNvSpPr txBox="1"/>
          <p:nvPr>
            <p:ph idx="4" type="subTitle"/>
          </p:nvPr>
        </p:nvSpPr>
        <p:spPr>
          <a:xfrm>
            <a:off x="3483485" y="4062051"/>
            <a:ext cx="2177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2" name="Google Shape;2322;p27"/>
          <p:cNvSpPr txBox="1"/>
          <p:nvPr>
            <p:ph idx="5" type="subTitle"/>
          </p:nvPr>
        </p:nvSpPr>
        <p:spPr>
          <a:xfrm>
            <a:off x="6191133" y="2296866"/>
            <a:ext cx="2177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3" name="Google Shape;2323;p27"/>
          <p:cNvSpPr txBox="1"/>
          <p:nvPr>
            <p:ph idx="6" type="subTitle"/>
          </p:nvPr>
        </p:nvSpPr>
        <p:spPr>
          <a:xfrm>
            <a:off x="6191133" y="4062051"/>
            <a:ext cx="2177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4" name="Google Shape;2324;p27"/>
          <p:cNvSpPr txBox="1"/>
          <p:nvPr>
            <p:ph idx="7" type="subTitle"/>
          </p:nvPr>
        </p:nvSpPr>
        <p:spPr>
          <a:xfrm>
            <a:off x="775825" y="2035375"/>
            <a:ext cx="217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25" name="Google Shape;2325;p27"/>
          <p:cNvSpPr txBox="1"/>
          <p:nvPr>
            <p:ph idx="8" type="subTitle"/>
          </p:nvPr>
        </p:nvSpPr>
        <p:spPr>
          <a:xfrm>
            <a:off x="3483485" y="2035375"/>
            <a:ext cx="217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26" name="Google Shape;2326;p27"/>
          <p:cNvSpPr txBox="1"/>
          <p:nvPr>
            <p:ph idx="9" type="subTitle"/>
          </p:nvPr>
        </p:nvSpPr>
        <p:spPr>
          <a:xfrm>
            <a:off x="6191133" y="2035375"/>
            <a:ext cx="217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27" name="Google Shape;2327;p27"/>
          <p:cNvSpPr txBox="1"/>
          <p:nvPr>
            <p:ph idx="13" type="subTitle"/>
          </p:nvPr>
        </p:nvSpPr>
        <p:spPr>
          <a:xfrm>
            <a:off x="775825" y="3799425"/>
            <a:ext cx="217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28" name="Google Shape;2328;p27"/>
          <p:cNvSpPr txBox="1"/>
          <p:nvPr>
            <p:ph idx="14" type="subTitle"/>
          </p:nvPr>
        </p:nvSpPr>
        <p:spPr>
          <a:xfrm>
            <a:off x="3483485" y="3799424"/>
            <a:ext cx="217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29" name="Google Shape;2329;p27"/>
          <p:cNvSpPr txBox="1"/>
          <p:nvPr>
            <p:ph idx="15" type="subTitle"/>
          </p:nvPr>
        </p:nvSpPr>
        <p:spPr>
          <a:xfrm>
            <a:off x="6191133" y="3799425"/>
            <a:ext cx="217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330" name="Google Shape;2330;p27"/>
          <p:cNvPicPr preferRelativeResize="0"/>
          <p:nvPr/>
        </p:nvPicPr>
        <p:blipFill>
          <a:blip r:embed="rId3">
            <a:alphaModFix/>
          </a:blip>
          <a:stretch>
            <a:fillRect/>
          </a:stretch>
        </p:blipFill>
        <p:spPr>
          <a:xfrm>
            <a:off x="-1970524" y="-826609"/>
            <a:ext cx="5295899" cy="2373384"/>
          </a:xfrm>
          <a:prstGeom prst="rect">
            <a:avLst/>
          </a:prstGeom>
          <a:noFill/>
          <a:ln>
            <a:noFill/>
          </a:ln>
        </p:spPr>
      </p:pic>
      <p:pic>
        <p:nvPicPr>
          <p:cNvPr id="2331" name="Google Shape;2331;p27"/>
          <p:cNvPicPr preferRelativeResize="0"/>
          <p:nvPr/>
        </p:nvPicPr>
        <p:blipFill>
          <a:blip r:embed="rId4">
            <a:alphaModFix/>
          </a:blip>
          <a:stretch>
            <a:fillRect/>
          </a:stretch>
        </p:blipFill>
        <p:spPr>
          <a:xfrm>
            <a:off x="6724651" y="-910298"/>
            <a:ext cx="5295899" cy="2251888"/>
          </a:xfrm>
          <a:prstGeom prst="rect">
            <a:avLst/>
          </a:prstGeom>
          <a:noFill/>
          <a:ln>
            <a:noFill/>
          </a:ln>
        </p:spPr>
      </p:pic>
      <p:pic>
        <p:nvPicPr>
          <p:cNvPr id="2332" name="Google Shape;2332;p27"/>
          <p:cNvPicPr preferRelativeResize="0"/>
          <p:nvPr/>
        </p:nvPicPr>
        <p:blipFill>
          <a:blip r:embed="rId5">
            <a:alphaModFix/>
          </a:blip>
          <a:stretch>
            <a:fillRect/>
          </a:stretch>
        </p:blipFill>
        <p:spPr>
          <a:xfrm>
            <a:off x="-2676524" y="4083676"/>
            <a:ext cx="5295897" cy="2290213"/>
          </a:xfrm>
          <a:prstGeom prst="rect">
            <a:avLst/>
          </a:prstGeom>
          <a:noFill/>
          <a:ln>
            <a:noFill/>
          </a:ln>
        </p:spPr>
      </p:pic>
      <p:pic>
        <p:nvPicPr>
          <p:cNvPr id="2333" name="Google Shape;2333;p27"/>
          <p:cNvPicPr preferRelativeResize="0"/>
          <p:nvPr/>
        </p:nvPicPr>
        <p:blipFill>
          <a:blip r:embed="rId5">
            <a:alphaModFix/>
          </a:blip>
          <a:stretch>
            <a:fillRect/>
          </a:stretch>
        </p:blipFill>
        <p:spPr>
          <a:xfrm>
            <a:off x="6115051" y="4083676"/>
            <a:ext cx="5295897" cy="2290213"/>
          </a:xfrm>
          <a:prstGeom prst="rect">
            <a:avLst/>
          </a:prstGeom>
          <a:noFill/>
          <a:ln>
            <a:noFill/>
          </a:ln>
        </p:spPr>
      </p:pic>
      <p:grpSp>
        <p:nvGrpSpPr>
          <p:cNvPr id="2334" name="Google Shape;2334;p27"/>
          <p:cNvGrpSpPr/>
          <p:nvPr/>
        </p:nvGrpSpPr>
        <p:grpSpPr>
          <a:xfrm rot="-1478259">
            <a:off x="-523033" y="2736311"/>
            <a:ext cx="1429879" cy="1600485"/>
            <a:chOff x="4138184" y="930105"/>
            <a:chExt cx="3868174" cy="4329704"/>
          </a:xfrm>
        </p:grpSpPr>
        <p:sp>
          <p:nvSpPr>
            <p:cNvPr id="2335" name="Google Shape;2335;p27"/>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6" name="Google Shape;2336;p27"/>
            <p:cNvGrpSpPr/>
            <p:nvPr/>
          </p:nvGrpSpPr>
          <p:grpSpPr>
            <a:xfrm>
              <a:off x="4138184" y="930105"/>
              <a:ext cx="3868174" cy="3755764"/>
              <a:chOff x="4138184" y="930105"/>
              <a:chExt cx="3868174" cy="3755764"/>
            </a:xfrm>
          </p:grpSpPr>
          <p:sp>
            <p:nvSpPr>
              <p:cNvPr id="2337" name="Google Shape;2337;p27"/>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7"/>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7"/>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7"/>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7"/>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7"/>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7"/>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7"/>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7"/>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7"/>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7"/>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7"/>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7"/>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7"/>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7"/>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7"/>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7"/>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7"/>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7"/>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7"/>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7"/>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7"/>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7"/>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7"/>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7"/>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7"/>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7"/>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7"/>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7"/>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7"/>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7"/>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7"/>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7"/>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7"/>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7"/>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7"/>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7"/>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7"/>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7"/>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7"/>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7"/>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7"/>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7"/>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7"/>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7"/>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7"/>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7"/>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7"/>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7"/>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7"/>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7"/>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7"/>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7"/>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7"/>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7"/>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7"/>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7"/>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7"/>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7"/>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7"/>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7"/>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7"/>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7"/>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7"/>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7"/>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7"/>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7"/>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7"/>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7"/>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7"/>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7"/>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7"/>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7"/>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7"/>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7"/>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7"/>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7"/>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7"/>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7"/>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7"/>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7"/>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7"/>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7"/>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7"/>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7"/>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7"/>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7"/>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7"/>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7"/>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7"/>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7"/>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7"/>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7"/>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7"/>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7"/>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7"/>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7"/>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7"/>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7"/>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7"/>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7"/>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7"/>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7"/>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7"/>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7"/>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7"/>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7"/>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7"/>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7"/>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7"/>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7"/>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7"/>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7"/>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7"/>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7"/>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7"/>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7"/>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7"/>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7"/>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7"/>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7"/>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7"/>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7"/>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7"/>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7"/>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7"/>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7"/>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7"/>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7"/>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7"/>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7"/>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7"/>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7"/>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7"/>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7"/>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2" name="Google Shape;2472;p27"/>
          <p:cNvGrpSpPr/>
          <p:nvPr/>
        </p:nvGrpSpPr>
        <p:grpSpPr>
          <a:xfrm rot="-6170894">
            <a:off x="8212218" y="1602879"/>
            <a:ext cx="1896899" cy="1388338"/>
            <a:chOff x="2874822" y="930105"/>
            <a:chExt cx="5131535" cy="3755764"/>
          </a:xfrm>
        </p:grpSpPr>
        <p:sp>
          <p:nvSpPr>
            <p:cNvPr id="2473" name="Google Shape;2473;p27"/>
            <p:cNvSpPr/>
            <p:nvPr/>
          </p:nvSpPr>
          <p:spPr>
            <a:xfrm>
              <a:off x="2874822" y="123737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4" name="Google Shape;2474;p27"/>
            <p:cNvGrpSpPr/>
            <p:nvPr/>
          </p:nvGrpSpPr>
          <p:grpSpPr>
            <a:xfrm>
              <a:off x="4138184" y="930105"/>
              <a:ext cx="3868174" cy="3755764"/>
              <a:chOff x="4138184" y="930105"/>
              <a:chExt cx="3868174" cy="3755764"/>
            </a:xfrm>
          </p:grpSpPr>
          <p:sp>
            <p:nvSpPr>
              <p:cNvPr id="2475" name="Google Shape;2475;p27"/>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7"/>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7"/>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7"/>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7"/>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7"/>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7"/>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7"/>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7"/>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7"/>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7"/>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7"/>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7"/>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7"/>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7"/>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7"/>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7"/>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7"/>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7"/>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7"/>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7"/>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7"/>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7"/>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7"/>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7"/>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7"/>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7"/>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7"/>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7"/>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7"/>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7"/>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7"/>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7"/>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7"/>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7"/>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7"/>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7"/>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7"/>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7"/>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7"/>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7"/>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7"/>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7"/>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7"/>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7"/>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7"/>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7"/>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7"/>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7"/>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7"/>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7"/>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7"/>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7"/>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7"/>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7"/>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7"/>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7"/>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7"/>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7"/>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7"/>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7"/>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7"/>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7"/>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7"/>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7"/>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7"/>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7"/>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7"/>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7"/>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7"/>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7"/>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7"/>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7"/>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7"/>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7"/>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7"/>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7"/>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7"/>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7"/>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7"/>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7"/>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7"/>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7"/>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7"/>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7"/>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7"/>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7"/>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7"/>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7"/>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7"/>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7"/>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7"/>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7"/>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7"/>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7"/>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7"/>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7"/>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7"/>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7"/>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7"/>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7"/>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7"/>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7"/>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7"/>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7"/>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7"/>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7"/>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7"/>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7"/>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7"/>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7"/>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7"/>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7"/>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7"/>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7"/>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7"/>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7"/>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7"/>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7"/>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7"/>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7"/>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7"/>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7"/>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7"/>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7"/>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7"/>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7"/>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7"/>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7"/>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7"/>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7"/>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7"/>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7"/>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7"/>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7"/>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10" name="Google Shape;2610;p27"/>
          <p:cNvSpPr/>
          <p:nvPr/>
        </p:nvSpPr>
        <p:spPr>
          <a:xfrm>
            <a:off x="-450834" y="4191000"/>
            <a:ext cx="9794850" cy="1002925"/>
          </a:xfrm>
          <a:custGeom>
            <a:rect b="b" l="l" r="r" t="t"/>
            <a:pathLst>
              <a:path extrusionOk="0" h="40117" w="391794">
                <a:moveTo>
                  <a:pt x="3174" y="0"/>
                </a:moveTo>
                <a:cubicBezTo>
                  <a:pt x="-2909" y="6083"/>
                  <a:pt x="589" y="19772"/>
                  <a:pt x="6984" y="25527"/>
                </a:cubicBezTo>
                <a:cubicBezTo>
                  <a:pt x="13414" y="31314"/>
                  <a:pt x="25694" y="31850"/>
                  <a:pt x="32892" y="27051"/>
                </a:cubicBezTo>
                <a:cubicBezTo>
                  <a:pt x="35633" y="25223"/>
                  <a:pt x="38110" y="21519"/>
                  <a:pt x="37464" y="18288"/>
                </a:cubicBezTo>
                <a:cubicBezTo>
                  <a:pt x="36960" y="15766"/>
                  <a:pt x="33539" y="13778"/>
                  <a:pt x="30987" y="14097"/>
                </a:cubicBezTo>
                <a:cubicBezTo>
                  <a:pt x="25063" y="14838"/>
                  <a:pt x="25063" y="29787"/>
                  <a:pt x="30606" y="32004"/>
                </a:cubicBezTo>
                <a:cubicBezTo>
                  <a:pt x="57874" y="42911"/>
                  <a:pt x="89438" y="17100"/>
                  <a:pt x="118236" y="22860"/>
                </a:cubicBezTo>
                <a:cubicBezTo>
                  <a:pt x="142766" y="27766"/>
                  <a:pt x="166565" y="42727"/>
                  <a:pt x="191388" y="39624"/>
                </a:cubicBezTo>
                <a:cubicBezTo>
                  <a:pt x="203350" y="38129"/>
                  <a:pt x="214572" y="32992"/>
                  <a:pt x="226059" y="29337"/>
                </a:cubicBezTo>
                <a:cubicBezTo>
                  <a:pt x="240306" y="24804"/>
                  <a:pt x="255730" y="23237"/>
                  <a:pt x="270636" y="24384"/>
                </a:cubicBezTo>
                <a:cubicBezTo>
                  <a:pt x="294454" y="26216"/>
                  <a:pt x="317351" y="39715"/>
                  <a:pt x="341121" y="37338"/>
                </a:cubicBezTo>
                <a:cubicBezTo>
                  <a:pt x="358566" y="35593"/>
                  <a:pt x="374262" y="23241"/>
                  <a:pt x="391794" y="23241"/>
                </a:cubicBezTo>
              </a:path>
            </a:pathLst>
          </a:custGeom>
          <a:noFill/>
          <a:ln cap="flat" cmpd="sng" w="19050">
            <a:solidFill>
              <a:schemeClr val="accent5"/>
            </a:solidFill>
            <a:prstDash val="dash"/>
            <a:round/>
            <a:headEnd len="med" w="med" type="none"/>
            <a:tailEnd len="med" w="med" type="none"/>
          </a:ln>
        </p:spPr>
      </p:sp>
      <p:sp>
        <p:nvSpPr>
          <p:cNvPr id="2611" name="Google Shape;2611;p27"/>
          <p:cNvSpPr/>
          <p:nvPr/>
        </p:nvSpPr>
        <p:spPr>
          <a:xfrm>
            <a:off x="3333750" y="-190500"/>
            <a:ext cx="6019800" cy="1533525"/>
          </a:xfrm>
          <a:custGeom>
            <a:rect b="b" l="l" r="r" t="t"/>
            <a:pathLst>
              <a:path extrusionOk="0" h="61341" w="240792">
                <a:moveTo>
                  <a:pt x="240792" y="61341"/>
                </a:moveTo>
                <a:cubicBezTo>
                  <a:pt x="231352" y="61341"/>
                  <a:pt x="220676" y="54485"/>
                  <a:pt x="217170" y="45720"/>
                </a:cubicBezTo>
                <a:cubicBezTo>
                  <a:pt x="214326" y="38610"/>
                  <a:pt x="217599" y="30289"/>
                  <a:pt x="219456" y="22860"/>
                </a:cubicBezTo>
                <a:cubicBezTo>
                  <a:pt x="220186" y="19939"/>
                  <a:pt x="220636" y="14859"/>
                  <a:pt x="223647" y="14859"/>
                </a:cubicBezTo>
                <a:cubicBezTo>
                  <a:pt x="225133" y="14859"/>
                  <a:pt x="225171" y="17564"/>
                  <a:pt x="225171" y="19050"/>
                </a:cubicBezTo>
                <a:cubicBezTo>
                  <a:pt x="225171" y="26155"/>
                  <a:pt x="221851" y="36326"/>
                  <a:pt x="214884" y="37719"/>
                </a:cubicBezTo>
                <a:cubicBezTo>
                  <a:pt x="205077" y="39680"/>
                  <a:pt x="201603" y="21162"/>
                  <a:pt x="192024" y="18288"/>
                </a:cubicBezTo>
                <a:cubicBezTo>
                  <a:pt x="177507" y="13933"/>
                  <a:pt x="161828" y="22348"/>
                  <a:pt x="146685" y="21717"/>
                </a:cubicBezTo>
                <a:cubicBezTo>
                  <a:pt x="133437" y="21165"/>
                  <a:pt x="121763" y="11751"/>
                  <a:pt x="108585" y="10287"/>
                </a:cubicBezTo>
                <a:cubicBezTo>
                  <a:pt x="87855" y="7984"/>
                  <a:pt x="67466" y="23827"/>
                  <a:pt x="46863" y="20574"/>
                </a:cubicBezTo>
                <a:cubicBezTo>
                  <a:pt x="38739" y="19291"/>
                  <a:pt x="30138" y="18690"/>
                  <a:pt x="22860" y="14859"/>
                </a:cubicBezTo>
                <a:cubicBezTo>
                  <a:pt x="14818" y="10626"/>
                  <a:pt x="8129" y="4064"/>
                  <a:pt x="0" y="0"/>
                </a:cubicBezTo>
              </a:path>
            </a:pathLst>
          </a:custGeom>
          <a:noFill/>
          <a:ln cap="flat" cmpd="sng" w="19050">
            <a:solidFill>
              <a:schemeClr val="accent5"/>
            </a:solidFill>
            <a:prstDash val="dash"/>
            <a:round/>
            <a:headEnd len="med" w="med" type="none"/>
            <a:tailEnd len="med" w="med" type="none"/>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612" name="Shape 2612"/>
        <p:cNvGrpSpPr/>
        <p:nvPr/>
      </p:nvGrpSpPr>
      <p:grpSpPr>
        <a:xfrm>
          <a:off x="0" y="0"/>
          <a:ext cx="0" cy="0"/>
          <a:chOff x="0" y="0"/>
          <a:chExt cx="0" cy="0"/>
        </a:xfrm>
      </p:grpSpPr>
      <p:pic>
        <p:nvPicPr>
          <p:cNvPr id="2613" name="Google Shape;2613;p28"/>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614" name="Google Shape;2614;p28"/>
          <p:cNvSpPr txBox="1"/>
          <p:nvPr>
            <p:ph hasCustomPrompt="1" type="title"/>
          </p:nvPr>
        </p:nvSpPr>
        <p:spPr>
          <a:xfrm>
            <a:off x="713225" y="70617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15" name="Google Shape;2615;p28"/>
          <p:cNvSpPr txBox="1"/>
          <p:nvPr>
            <p:ph idx="1" type="subTitle"/>
          </p:nvPr>
        </p:nvSpPr>
        <p:spPr>
          <a:xfrm>
            <a:off x="713225" y="1464176"/>
            <a:ext cx="4696800" cy="372600"/>
          </a:xfrm>
          <a:prstGeom prst="rect">
            <a:avLst/>
          </a:prstGeom>
          <a:solidFill>
            <a:srgbClr val="FFFFFF">
              <a:alpha val="34590"/>
            </a:srgbClr>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616" name="Google Shape;2616;p28"/>
          <p:cNvSpPr txBox="1"/>
          <p:nvPr>
            <p:ph hasCustomPrompt="1" idx="2" type="title"/>
          </p:nvPr>
        </p:nvSpPr>
        <p:spPr>
          <a:xfrm>
            <a:off x="713225" y="2003881"/>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17" name="Google Shape;2617;p28"/>
          <p:cNvSpPr txBox="1"/>
          <p:nvPr>
            <p:ph idx="3" type="subTitle"/>
          </p:nvPr>
        </p:nvSpPr>
        <p:spPr>
          <a:xfrm>
            <a:off x="713225" y="2764453"/>
            <a:ext cx="4696800" cy="372600"/>
          </a:xfrm>
          <a:prstGeom prst="rect">
            <a:avLst/>
          </a:prstGeom>
          <a:solidFill>
            <a:srgbClr val="FFFFFF">
              <a:alpha val="34590"/>
            </a:srgbClr>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618" name="Google Shape;2618;p28"/>
          <p:cNvSpPr txBox="1"/>
          <p:nvPr>
            <p:ph hasCustomPrompt="1" idx="4" type="title"/>
          </p:nvPr>
        </p:nvSpPr>
        <p:spPr>
          <a:xfrm>
            <a:off x="713225" y="3301588"/>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19" name="Google Shape;2619;p28"/>
          <p:cNvSpPr txBox="1"/>
          <p:nvPr>
            <p:ph idx="5" type="subTitle"/>
          </p:nvPr>
        </p:nvSpPr>
        <p:spPr>
          <a:xfrm>
            <a:off x="713225" y="4064731"/>
            <a:ext cx="4696800" cy="372600"/>
          </a:xfrm>
          <a:prstGeom prst="rect">
            <a:avLst/>
          </a:prstGeom>
          <a:solidFill>
            <a:srgbClr val="FFFFFF">
              <a:alpha val="34590"/>
            </a:srgbClr>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pic>
        <p:nvPicPr>
          <p:cNvPr id="2620" name="Google Shape;2620;p28"/>
          <p:cNvPicPr preferRelativeResize="0"/>
          <p:nvPr/>
        </p:nvPicPr>
        <p:blipFill>
          <a:blip r:embed="rId3">
            <a:alphaModFix/>
          </a:blip>
          <a:stretch>
            <a:fillRect/>
          </a:stretch>
        </p:blipFill>
        <p:spPr>
          <a:xfrm>
            <a:off x="5992376" y="2146753"/>
            <a:ext cx="5295899" cy="2373384"/>
          </a:xfrm>
          <a:prstGeom prst="rect">
            <a:avLst/>
          </a:prstGeom>
          <a:noFill/>
          <a:ln>
            <a:noFill/>
          </a:ln>
        </p:spPr>
      </p:pic>
      <p:pic>
        <p:nvPicPr>
          <p:cNvPr id="2621" name="Google Shape;2621;p28"/>
          <p:cNvPicPr preferRelativeResize="0"/>
          <p:nvPr/>
        </p:nvPicPr>
        <p:blipFill rotWithShape="1">
          <a:blip r:embed="rId4">
            <a:alphaModFix/>
          </a:blip>
          <a:srcRect b="12189" l="8096" r="0" t="12189"/>
          <a:stretch/>
        </p:blipFill>
        <p:spPr>
          <a:xfrm>
            <a:off x="5486400" y="4064725"/>
            <a:ext cx="4867276" cy="1820401"/>
          </a:xfrm>
          <a:prstGeom prst="rect">
            <a:avLst/>
          </a:prstGeom>
          <a:noFill/>
          <a:ln>
            <a:noFill/>
          </a:ln>
        </p:spPr>
      </p:pic>
      <p:sp>
        <p:nvSpPr>
          <p:cNvPr id="2622" name="Google Shape;2622;p28"/>
          <p:cNvSpPr/>
          <p:nvPr/>
        </p:nvSpPr>
        <p:spPr>
          <a:xfrm>
            <a:off x="2085975" y="2447925"/>
            <a:ext cx="7229475" cy="2857500"/>
          </a:xfrm>
          <a:custGeom>
            <a:rect b="b" l="l" r="r" t="t"/>
            <a:pathLst>
              <a:path extrusionOk="0" h="114300" w="289179">
                <a:moveTo>
                  <a:pt x="289179" y="0"/>
                </a:moveTo>
                <a:cubicBezTo>
                  <a:pt x="285805" y="6748"/>
                  <a:pt x="279965" y="11969"/>
                  <a:pt x="275844" y="18288"/>
                </a:cubicBezTo>
                <a:cubicBezTo>
                  <a:pt x="268977" y="28817"/>
                  <a:pt x="264516" y="41541"/>
                  <a:pt x="264033" y="54102"/>
                </a:cubicBezTo>
                <a:cubicBezTo>
                  <a:pt x="263681" y="63253"/>
                  <a:pt x="260845" y="73681"/>
                  <a:pt x="265557" y="81534"/>
                </a:cubicBezTo>
                <a:cubicBezTo>
                  <a:pt x="266904" y="83779"/>
                  <a:pt x="272542" y="82169"/>
                  <a:pt x="273177" y="79629"/>
                </a:cubicBezTo>
                <a:cubicBezTo>
                  <a:pt x="274310" y="75099"/>
                  <a:pt x="272135" y="68514"/>
                  <a:pt x="267843" y="66675"/>
                </a:cubicBezTo>
                <a:cubicBezTo>
                  <a:pt x="261890" y="64124"/>
                  <a:pt x="254661" y="64971"/>
                  <a:pt x="248412" y="66675"/>
                </a:cubicBezTo>
                <a:cubicBezTo>
                  <a:pt x="227152" y="72473"/>
                  <a:pt x="211172" y="93277"/>
                  <a:pt x="189357" y="96393"/>
                </a:cubicBezTo>
                <a:cubicBezTo>
                  <a:pt x="179749" y="97766"/>
                  <a:pt x="169940" y="95134"/>
                  <a:pt x="160401" y="93345"/>
                </a:cubicBezTo>
                <a:cubicBezTo>
                  <a:pt x="144411" y="90347"/>
                  <a:pt x="127826" y="89873"/>
                  <a:pt x="111633" y="91440"/>
                </a:cubicBezTo>
                <a:cubicBezTo>
                  <a:pt x="73826" y="95099"/>
                  <a:pt x="37983" y="114300"/>
                  <a:pt x="0" y="114300"/>
                </a:cubicBezTo>
              </a:path>
            </a:pathLst>
          </a:custGeom>
          <a:noFill/>
          <a:ln cap="flat" cmpd="sng" w="19050">
            <a:solidFill>
              <a:schemeClr val="accent5"/>
            </a:solidFill>
            <a:prstDash val="dash"/>
            <a:round/>
            <a:headEnd len="med" w="med" type="none"/>
            <a:tailEnd len="med" w="med" type="none"/>
          </a:ln>
        </p:spPr>
      </p:sp>
      <p:pic>
        <p:nvPicPr>
          <p:cNvPr id="2623" name="Google Shape;2623;p28"/>
          <p:cNvPicPr preferRelativeResize="0"/>
          <p:nvPr/>
        </p:nvPicPr>
        <p:blipFill rotWithShape="1">
          <a:blip r:embed="rId5">
            <a:alphaModFix/>
          </a:blip>
          <a:srcRect b="12411" l="5392" r="0" t="0"/>
          <a:stretch/>
        </p:blipFill>
        <p:spPr>
          <a:xfrm>
            <a:off x="5562425" y="-453425"/>
            <a:ext cx="5010325" cy="200599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624" name="Shape 2624"/>
        <p:cNvGrpSpPr/>
        <p:nvPr/>
      </p:nvGrpSpPr>
      <p:grpSpPr>
        <a:xfrm>
          <a:off x="0" y="0"/>
          <a:ext cx="0" cy="0"/>
          <a:chOff x="0" y="0"/>
          <a:chExt cx="0" cy="0"/>
        </a:xfrm>
      </p:grpSpPr>
      <p:pic>
        <p:nvPicPr>
          <p:cNvPr id="2625" name="Google Shape;2625;p29"/>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626" name="Google Shape;2626;p29"/>
          <p:cNvSpPr txBox="1"/>
          <p:nvPr>
            <p:ph hasCustomPrompt="1" type="title"/>
          </p:nvPr>
        </p:nvSpPr>
        <p:spPr>
          <a:xfrm>
            <a:off x="883900" y="1685926"/>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27" name="Google Shape;2627;p29"/>
          <p:cNvSpPr txBox="1"/>
          <p:nvPr>
            <p:ph idx="1" type="subTitle"/>
          </p:nvPr>
        </p:nvSpPr>
        <p:spPr>
          <a:xfrm>
            <a:off x="3986000" y="1556026"/>
            <a:ext cx="4274100" cy="66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628" name="Google Shape;2628;p29"/>
          <p:cNvSpPr txBox="1"/>
          <p:nvPr>
            <p:ph idx="2" type="subTitle"/>
          </p:nvPr>
        </p:nvSpPr>
        <p:spPr>
          <a:xfrm>
            <a:off x="2588300" y="1556026"/>
            <a:ext cx="1397700" cy="66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29" name="Google Shape;2629;p29"/>
          <p:cNvSpPr txBox="1"/>
          <p:nvPr>
            <p:ph idx="3"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30" name="Google Shape;2630;p29"/>
          <p:cNvSpPr txBox="1"/>
          <p:nvPr>
            <p:ph hasCustomPrompt="1" idx="4" type="title"/>
          </p:nvPr>
        </p:nvSpPr>
        <p:spPr>
          <a:xfrm>
            <a:off x="883900" y="3386126"/>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31" name="Google Shape;2631;p29"/>
          <p:cNvSpPr txBox="1"/>
          <p:nvPr>
            <p:ph idx="5" type="subTitle"/>
          </p:nvPr>
        </p:nvSpPr>
        <p:spPr>
          <a:xfrm>
            <a:off x="3986000" y="3256226"/>
            <a:ext cx="4274100" cy="66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632" name="Google Shape;2632;p29"/>
          <p:cNvSpPr txBox="1"/>
          <p:nvPr>
            <p:ph idx="6" type="subTitle"/>
          </p:nvPr>
        </p:nvSpPr>
        <p:spPr>
          <a:xfrm>
            <a:off x="2588300" y="3256226"/>
            <a:ext cx="1397700" cy="66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pic>
        <p:nvPicPr>
          <p:cNvPr id="2633" name="Google Shape;2633;p29"/>
          <p:cNvPicPr preferRelativeResize="0"/>
          <p:nvPr/>
        </p:nvPicPr>
        <p:blipFill>
          <a:blip r:embed="rId3">
            <a:alphaModFix/>
          </a:blip>
          <a:stretch>
            <a:fillRect/>
          </a:stretch>
        </p:blipFill>
        <p:spPr>
          <a:xfrm>
            <a:off x="6334126" y="-941691"/>
            <a:ext cx="5295899" cy="2286248"/>
          </a:xfrm>
          <a:prstGeom prst="rect">
            <a:avLst/>
          </a:prstGeom>
          <a:noFill/>
          <a:ln>
            <a:noFill/>
          </a:ln>
        </p:spPr>
      </p:pic>
      <p:pic>
        <p:nvPicPr>
          <p:cNvPr id="2634" name="Google Shape;2634;p29"/>
          <p:cNvPicPr preferRelativeResize="0"/>
          <p:nvPr/>
        </p:nvPicPr>
        <p:blipFill>
          <a:blip r:embed="rId4">
            <a:alphaModFix/>
          </a:blip>
          <a:stretch>
            <a:fillRect/>
          </a:stretch>
        </p:blipFill>
        <p:spPr>
          <a:xfrm>
            <a:off x="5782826" y="3650052"/>
            <a:ext cx="5295899" cy="2251888"/>
          </a:xfrm>
          <a:prstGeom prst="rect">
            <a:avLst/>
          </a:prstGeom>
          <a:noFill/>
          <a:ln>
            <a:noFill/>
          </a:ln>
        </p:spPr>
      </p:pic>
      <p:pic>
        <p:nvPicPr>
          <p:cNvPr id="2635" name="Google Shape;2635;p29"/>
          <p:cNvPicPr preferRelativeResize="0"/>
          <p:nvPr/>
        </p:nvPicPr>
        <p:blipFill>
          <a:blip r:embed="rId5">
            <a:alphaModFix/>
          </a:blip>
          <a:stretch>
            <a:fillRect/>
          </a:stretch>
        </p:blipFill>
        <p:spPr>
          <a:xfrm flipH="1">
            <a:off x="-2343149" y="-941690"/>
            <a:ext cx="5295898" cy="2407246"/>
          </a:xfrm>
          <a:prstGeom prst="rect">
            <a:avLst/>
          </a:prstGeom>
          <a:noFill/>
          <a:ln>
            <a:noFill/>
          </a:ln>
        </p:spPr>
      </p:pic>
      <p:grpSp>
        <p:nvGrpSpPr>
          <p:cNvPr id="2636" name="Google Shape;2636;p29"/>
          <p:cNvGrpSpPr/>
          <p:nvPr/>
        </p:nvGrpSpPr>
        <p:grpSpPr>
          <a:xfrm rot="-1475822">
            <a:off x="7767250" y="4380446"/>
            <a:ext cx="1619097" cy="1535751"/>
            <a:chOff x="4138184" y="930105"/>
            <a:chExt cx="3959591" cy="3755764"/>
          </a:xfrm>
        </p:grpSpPr>
        <p:sp>
          <p:nvSpPr>
            <p:cNvPr id="2637" name="Google Shape;2637;p29"/>
            <p:cNvSpPr/>
            <p:nvPr/>
          </p:nvSpPr>
          <p:spPr>
            <a:xfrm>
              <a:off x="5909881" y="2233489"/>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8" name="Google Shape;2638;p29"/>
            <p:cNvGrpSpPr/>
            <p:nvPr/>
          </p:nvGrpSpPr>
          <p:grpSpPr>
            <a:xfrm>
              <a:off x="4138184" y="930105"/>
              <a:ext cx="3868174" cy="3755764"/>
              <a:chOff x="4138184" y="930105"/>
              <a:chExt cx="3868174" cy="3755764"/>
            </a:xfrm>
          </p:grpSpPr>
          <p:sp>
            <p:nvSpPr>
              <p:cNvPr id="2639" name="Google Shape;2639;p29"/>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9"/>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9"/>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9"/>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9"/>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9"/>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9"/>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9"/>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9"/>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9"/>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9"/>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9"/>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9"/>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9"/>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9"/>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9"/>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9"/>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9"/>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9"/>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9"/>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9"/>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9"/>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9"/>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9"/>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9"/>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9"/>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9"/>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9"/>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9"/>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9"/>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9"/>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9"/>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9"/>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9"/>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9"/>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9"/>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9"/>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9"/>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9"/>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9"/>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9"/>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9"/>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9"/>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9"/>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9"/>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9"/>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9"/>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9"/>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9"/>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9"/>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9"/>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9"/>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9"/>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9"/>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9"/>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9"/>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9"/>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9"/>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9"/>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9"/>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9"/>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9"/>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9"/>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9"/>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9"/>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9"/>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9"/>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9"/>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9"/>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9"/>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9"/>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9"/>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9"/>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9"/>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9"/>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9"/>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9"/>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9"/>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9"/>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9"/>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9"/>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9"/>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9"/>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9"/>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9"/>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9"/>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9"/>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9"/>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9"/>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9"/>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9"/>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9"/>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9"/>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9"/>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9"/>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9"/>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9"/>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9"/>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9"/>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9"/>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9"/>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9"/>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9"/>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9"/>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9"/>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9"/>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9"/>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9"/>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9"/>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9"/>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9"/>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9"/>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9"/>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9"/>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9"/>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9"/>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9"/>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9"/>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9"/>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9"/>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9"/>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9"/>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9"/>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9"/>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9"/>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9"/>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9"/>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9"/>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9"/>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9"/>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9"/>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9"/>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9"/>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9"/>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9"/>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74" name="Google Shape;2774;p29"/>
          <p:cNvSpPr/>
          <p:nvPr/>
        </p:nvSpPr>
        <p:spPr>
          <a:xfrm>
            <a:off x="4048125" y="-323850"/>
            <a:ext cx="5334000" cy="2924175"/>
          </a:xfrm>
          <a:custGeom>
            <a:rect b="b" l="l" r="r" t="t"/>
            <a:pathLst>
              <a:path extrusionOk="0" h="116967" w="213360">
                <a:moveTo>
                  <a:pt x="0" y="0"/>
                </a:moveTo>
                <a:cubicBezTo>
                  <a:pt x="13453" y="3844"/>
                  <a:pt x="28588" y="6871"/>
                  <a:pt x="38481" y="16764"/>
                </a:cubicBezTo>
                <a:cubicBezTo>
                  <a:pt x="41546" y="19829"/>
                  <a:pt x="42144" y="26191"/>
                  <a:pt x="39624" y="29718"/>
                </a:cubicBezTo>
                <a:cubicBezTo>
                  <a:pt x="38131" y="31808"/>
                  <a:pt x="33820" y="32677"/>
                  <a:pt x="32004" y="30861"/>
                </a:cubicBezTo>
                <a:cubicBezTo>
                  <a:pt x="30980" y="29837"/>
                  <a:pt x="32123" y="27694"/>
                  <a:pt x="33147" y="26670"/>
                </a:cubicBezTo>
                <a:cubicBezTo>
                  <a:pt x="38592" y="21225"/>
                  <a:pt x="47925" y="21336"/>
                  <a:pt x="55626" y="21336"/>
                </a:cubicBezTo>
                <a:cubicBezTo>
                  <a:pt x="72513" y="21336"/>
                  <a:pt x="89101" y="25903"/>
                  <a:pt x="105918" y="27432"/>
                </a:cubicBezTo>
                <a:cubicBezTo>
                  <a:pt x="117714" y="28504"/>
                  <a:pt x="132102" y="32164"/>
                  <a:pt x="141351" y="24765"/>
                </a:cubicBezTo>
                <a:cubicBezTo>
                  <a:pt x="143848" y="22767"/>
                  <a:pt x="144755" y="17501"/>
                  <a:pt x="142494" y="15240"/>
                </a:cubicBezTo>
                <a:cubicBezTo>
                  <a:pt x="140335" y="13081"/>
                  <a:pt x="132892" y="14971"/>
                  <a:pt x="133731" y="17907"/>
                </a:cubicBezTo>
                <a:cubicBezTo>
                  <a:pt x="134989" y="22310"/>
                  <a:pt x="142125" y="22064"/>
                  <a:pt x="146685" y="22479"/>
                </a:cubicBezTo>
                <a:cubicBezTo>
                  <a:pt x="158754" y="23576"/>
                  <a:pt x="171741" y="21134"/>
                  <a:pt x="182880" y="25908"/>
                </a:cubicBezTo>
                <a:cubicBezTo>
                  <a:pt x="196112" y="31579"/>
                  <a:pt x="186309" y="54565"/>
                  <a:pt x="186309" y="68961"/>
                </a:cubicBezTo>
                <a:cubicBezTo>
                  <a:pt x="186309" y="87329"/>
                  <a:pt x="196931" y="108753"/>
                  <a:pt x="213360" y="116967"/>
                </a:cubicBezTo>
              </a:path>
            </a:pathLst>
          </a:custGeom>
          <a:noFill/>
          <a:ln cap="flat" cmpd="sng" w="19050">
            <a:solidFill>
              <a:schemeClr val="accent5"/>
            </a:solidFill>
            <a:prstDash val="dash"/>
            <a:round/>
            <a:headEnd len="med" w="med" type="none"/>
            <a:tailEnd len="med" w="med" type="none"/>
          </a:ln>
        </p:spPr>
      </p:sp>
      <p:sp>
        <p:nvSpPr>
          <p:cNvPr id="2775" name="Google Shape;2775;p29"/>
          <p:cNvSpPr/>
          <p:nvPr/>
        </p:nvSpPr>
        <p:spPr>
          <a:xfrm>
            <a:off x="-285750" y="3724275"/>
            <a:ext cx="7867650" cy="1838325"/>
          </a:xfrm>
          <a:custGeom>
            <a:rect b="b" l="l" r="r" t="t"/>
            <a:pathLst>
              <a:path extrusionOk="0" h="73533" w="314706">
                <a:moveTo>
                  <a:pt x="0" y="0"/>
                </a:moveTo>
                <a:cubicBezTo>
                  <a:pt x="11869" y="5934"/>
                  <a:pt x="22965" y="17772"/>
                  <a:pt x="25146" y="30861"/>
                </a:cubicBezTo>
                <a:cubicBezTo>
                  <a:pt x="26211" y="37250"/>
                  <a:pt x="18407" y="54020"/>
                  <a:pt x="16002" y="48006"/>
                </a:cubicBezTo>
                <a:cubicBezTo>
                  <a:pt x="12000" y="38000"/>
                  <a:pt x="37516" y="40966"/>
                  <a:pt x="48006" y="43434"/>
                </a:cubicBezTo>
                <a:cubicBezTo>
                  <a:pt x="57281" y="45616"/>
                  <a:pt x="65243" y="52373"/>
                  <a:pt x="74676" y="53721"/>
                </a:cubicBezTo>
                <a:cubicBezTo>
                  <a:pt x="86311" y="55383"/>
                  <a:pt x="98816" y="54276"/>
                  <a:pt x="109728" y="49911"/>
                </a:cubicBezTo>
                <a:cubicBezTo>
                  <a:pt x="118641" y="46346"/>
                  <a:pt x="126461" y="40161"/>
                  <a:pt x="135636" y="37338"/>
                </a:cubicBezTo>
                <a:cubicBezTo>
                  <a:pt x="148381" y="33416"/>
                  <a:pt x="162565" y="34723"/>
                  <a:pt x="175641" y="37338"/>
                </a:cubicBezTo>
                <a:cubicBezTo>
                  <a:pt x="195376" y="41285"/>
                  <a:pt x="214772" y="47065"/>
                  <a:pt x="234696" y="49911"/>
                </a:cubicBezTo>
                <a:cubicBezTo>
                  <a:pt x="244510" y="51313"/>
                  <a:pt x="255009" y="54189"/>
                  <a:pt x="264414" y="51054"/>
                </a:cubicBezTo>
                <a:cubicBezTo>
                  <a:pt x="267076" y="50167"/>
                  <a:pt x="266088" y="44064"/>
                  <a:pt x="263652" y="42672"/>
                </a:cubicBezTo>
                <a:cubicBezTo>
                  <a:pt x="260129" y="40659"/>
                  <a:pt x="250715" y="43095"/>
                  <a:pt x="252222" y="46863"/>
                </a:cubicBezTo>
                <a:cubicBezTo>
                  <a:pt x="253117" y="49100"/>
                  <a:pt x="256682" y="48909"/>
                  <a:pt x="259080" y="49149"/>
                </a:cubicBezTo>
                <a:cubicBezTo>
                  <a:pt x="264607" y="49702"/>
                  <a:pt x="270193" y="50440"/>
                  <a:pt x="275463" y="52197"/>
                </a:cubicBezTo>
                <a:cubicBezTo>
                  <a:pt x="284956" y="55361"/>
                  <a:pt x="294373" y="59145"/>
                  <a:pt x="302895" y="64389"/>
                </a:cubicBezTo>
                <a:cubicBezTo>
                  <a:pt x="307135" y="66998"/>
                  <a:pt x="310253" y="71306"/>
                  <a:pt x="314706" y="73533"/>
                </a:cubicBezTo>
              </a:path>
            </a:pathLst>
          </a:custGeom>
          <a:noFill/>
          <a:ln cap="flat" cmpd="sng" w="19050">
            <a:solidFill>
              <a:schemeClr val="accent5"/>
            </a:solidFill>
            <a:prstDash val="dash"/>
            <a:round/>
            <a:headEnd len="med" w="med" type="none"/>
            <a:tailEnd len="med" w="med" type="none"/>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776" name="Shape 2776"/>
        <p:cNvGrpSpPr/>
        <p:nvPr/>
      </p:nvGrpSpPr>
      <p:grpSpPr>
        <a:xfrm>
          <a:off x="0" y="0"/>
          <a:ext cx="0" cy="0"/>
          <a:chOff x="0" y="0"/>
          <a:chExt cx="0" cy="0"/>
        </a:xfrm>
      </p:grpSpPr>
      <p:pic>
        <p:nvPicPr>
          <p:cNvPr id="2777" name="Google Shape;2777;p30"/>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778" name="Google Shape;2778;p30"/>
          <p:cNvSpPr txBox="1"/>
          <p:nvPr>
            <p:ph type="title"/>
          </p:nvPr>
        </p:nvSpPr>
        <p:spPr>
          <a:xfrm>
            <a:off x="713225" y="732900"/>
            <a:ext cx="33552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b="0"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79" name="Google Shape;2779;p30"/>
          <p:cNvSpPr txBox="1"/>
          <p:nvPr>
            <p:ph idx="1" type="subTitle"/>
          </p:nvPr>
        </p:nvSpPr>
        <p:spPr>
          <a:xfrm>
            <a:off x="713225" y="1841450"/>
            <a:ext cx="33552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780" name="Google Shape;2780;p30"/>
          <p:cNvPicPr preferRelativeResize="0"/>
          <p:nvPr/>
        </p:nvPicPr>
        <p:blipFill>
          <a:blip r:embed="rId3">
            <a:alphaModFix/>
          </a:blip>
          <a:stretch>
            <a:fillRect/>
          </a:stretch>
        </p:blipFill>
        <p:spPr>
          <a:xfrm flipH="1">
            <a:off x="6505575" y="-1083882"/>
            <a:ext cx="5295900" cy="2453980"/>
          </a:xfrm>
          <a:prstGeom prst="rect">
            <a:avLst/>
          </a:prstGeom>
          <a:noFill/>
          <a:ln>
            <a:noFill/>
          </a:ln>
        </p:spPr>
      </p:pic>
      <p:pic>
        <p:nvPicPr>
          <p:cNvPr id="2781" name="Google Shape;2781;p30"/>
          <p:cNvPicPr preferRelativeResize="0"/>
          <p:nvPr/>
        </p:nvPicPr>
        <p:blipFill>
          <a:blip r:embed="rId4">
            <a:alphaModFix/>
          </a:blip>
          <a:stretch>
            <a:fillRect/>
          </a:stretch>
        </p:blipFill>
        <p:spPr>
          <a:xfrm flipH="1">
            <a:off x="6200099" y="1723074"/>
            <a:ext cx="4461351" cy="1925975"/>
          </a:xfrm>
          <a:prstGeom prst="rect">
            <a:avLst/>
          </a:prstGeom>
          <a:noFill/>
          <a:ln>
            <a:noFill/>
          </a:ln>
        </p:spPr>
      </p:pic>
      <p:pic>
        <p:nvPicPr>
          <p:cNvPr id="2782" name="Google Shape;2782;p30"/>
          <p:cNvPicPr preferRelativeResize="0"/>
          <p:nvPr/>
        </p:nvPicPr>
        <p:blipFill>
          <a:blip r:embed="rId5">
            <a:alphaModFix/>
          </a:blip>
          <a:stretch>
            <a:fillRect/>
          </a:stretch>
        </p:blipFill>
        <p:spPr>
          <a:xfrm flipH="1">
            <a:off x="5198763" y="3100170"/>
            <a:ext cx="5295899" cy="2856025"/>
          </a:xfrm>
          <a:prstGeom prst="rect">
            <a:avLst/>
          </a:prstGeom>
          <a:noFill/>
          <a:ln>
            <a:noFill/>
          </a:ln>
        </p:spPr>
      </p:pic>
      <p:pic>
        <p:nvPicPr>
          <p:cNvPr id="2783" name="Google Shape;2783;p30"/>
          <p:cNvPicPr preferRelativeResize="0"/>
          <p:nvPr/>
        </p:nvPicPr>
        <p:blipFill>
          <a:blip r:embed="rId6">
            <a:alphaModFix/>
          </a:blip>
          <a:stretch>
            <a:fillRect/>
          </a:stretch>
        </p:blipFill>
        <p:spPr>
          <a:xfrm flipH="1">
            <a:off x="-964375" y="-1007677"/>
            <a:ext cx="4248775" cy="2074950"/>
          </a:xfrm>
          <a:prstGeom prst="rect">
            <a:avLst/>
          </a:prstGeom>
          <a:noFill/>
          <a:ln>
            <a:noFill/>
          </a:ln>
        </p:spPr>
      </p:pic>
      <p:sp>
        <p:nvSpPr>
          <p:cNvPr id="2784" name="Google Shape;2784;p30"/>
          <p:cNvSpPr/>
          <p:nvPr/>
        </p:nvSpPr>
        <p:spPr>
          <a:xfrm flipH="1">
            <a:off x="-329215" y="1123950"/>
            <a:ext cx="895650" cy="4038600"/>
          </a:xfrm>
          <a:custGeom>
            <a:rect b="b" l="l" r="r" t="t"/>
            <a:pathLst>
              <a:path extrusionOk="0" h="161544" w="35826">
                <a:moveTo>
                  <a:pt x="35826" y="0"/>
                </a:moveTo>
                <a:cubicBezTo>
                  <a:pt x="35826" y="7522"/>
                  <a:pt x="35426" y="15839"/>
                  <a:pt x="31254" y="22098"/>
                </a:cubicBezTo>
                <a:cubicBezTo>
                  <a:pt x="23682" y="33456"/>
                  <a:pt x="9702" y="39729"/>
                  <a:pt x="2679" y="51435"/>
                </a:cubicBezTo>
                <a:cubicBezTo>
                  <a:pt x="-924" y="57440"/>
                  <a:pt x="-218" y="65523"/>
                  <a:pt x="1155" y="72390"/>
                </a:cubicBezTo>
                <a:cubicBezTo>
                  <a:pt x="3222" y="82727"/>
                  <a:pt x="23401" y="92001"/>
                  <a:pt x="30492" y="84201"/>
                </a:cubicBezTo>
                <a:cubicBezTo>
                  <a:pt x="34084" y="80250"/>
                  <a:pt x="34638" y="70303"/>
                  <a:pt x="29730" y="68199"/>
                </a:cubicBezTo>
                <a:cubicBezTo>
                  <a:pt x="25105" y="66217"/>
                  <a:pt x="19058" y="68075"/>
                  <a:pt x="14871" y="70866"/>
                </a:cubicBezTo>
                <a:cubicBezTo>
                  <a:pt x="7918" y="75501"/>
                  <a:pt x="5560" y="85427"/>
                  <a:pt x="4584" y="93726"/>
                </a:cubicBezTo>
                <a:cubicBezTo>
                  <a:pt x="3188" y="105588"/>
                  <a:pt x="1833" y="118248"/>
                  <a:pt x="5727" y="129540"/>
                </a:cubicBezTo>
                <a:cubicBezTo>
                  <a:pt x="10281" y="142745"/>
                  <a:pt x="20284" y="155297"/>
                  <a:pt x="32778" y="161544"/>
                </a:cubicBezTo>
              </a:path>
            </a:pathLst>
          </a:custGeom>
          <a:noFill/>
          <a:ln cap="flat" cmpd="sng" w="19050">
            <a:solidFill>
              <a:schemeClr val="accent5"/>
            </a:solidFill>
            <a:prstDash val="dash"/>
            <a:round/>
            <a:headEnd len="med" w="med" type="none"/>
            <a:tailEnd len="med" w="med" type="none"/>
          </a:ln>
        </p:spPr>
      </p:sp>
      <p:sp>
        <p:nvSpPr>
          <p:cNvPr id="2785" name="Google Shape;2785;p30"/>
          <p:cNvSpPr txBox="1"/>
          <p:nvPr/>
        </p:nvSpPr>
        <p:spPr>
          <a:xfrm>
            <a:off x="713225" y="3688150"/>
            <a:ext cx="52779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Lexend Deca"/>
                <a:ea typeface="Lexend Deca"/>
                <a:cs typeface="Lexend Deca"/>
                <a:sym typeface="Lexend Deca"/>
              </a:rPr>
              <a:t>CREDITS:</a:t>
            </a:r>
            <a:r>
              <a:rPr lang="en" sz="1200">
                <a:solidFill>
                  <a:schemeClr val="dk1"/>
                </a:solidFill>
                <a:latin typeface="Lexend Deca"/>
                <a:ea typeface="Lexend Deca"/>
                <a:cs typeface="Lexend Deca"/>
                <a:sym typeface="Lexend Deca"/>
              </a:rPr>
              <a:t> This presentation template was created by </a:t>
            </a:r>
            <a:r>
              <a:rPr b="1" lang="en" sz="1200" u="sng">
                <a:solidFill>
                  <a:schemeClr val="dk1"/>
                </a:solidFill>
                <a:latin typeface="Lexend Deca"/>
                <a:ea typeface="Lexend Deca"/>
                <a:cs typeface="Lexend Deca"/>
                <a:sym typeface="Lexend Deca"/>
                <a:hlinkClick r:id="rId7">
                  <a:extLst>
                    <a:ext uri="{A12FA001-AC4F-418D-AE19-62706E023703}">
                      <ahyp:hlinkClr val="tx"/>
                    </a:ext>
                  </a:extLst>
                </a:hlinkClick>
              </a:rPr>
              <a:t>Slidesgo</a:t>
            </a:r>
            <a:r>
              <a:rPr lang="en" sz="1200">
                <a:solidFill>
                  <a:schemeClr val="dk1"/>
                </a:solidFill>
                <a:latin typeface="Lexend Deca"/>
                <a:ea typeface="Lexend Deca"/>
                <a:cs typeface="Lexend Deca"/>
                <a:sym typeface="Lexend Deca"/>
              </a:rPr>
              <a:t>, and includes icons by </a:t>
            </a:r>
            <a:r>
              <a:rPr b="1" lang="en" sz="1200" u="sng">
                <a:solidFill>
                  <a:schemeClr val="dk1"/>
                </a:solidFill>
                <a:latin typeface="Lexend Deca"/>
                <a:ea typeface="Lexend Deca"/>
                <a:cs typeface="Lexend Deca"/>
                <a:sym typeface="Lexend Deca"/>
                <a:hlinkClick r:id="rId8">
                  <a:extLst>
                    <a:ext uri="{A12FA001-AC4F-418D-AE19-62706E023703}">
                      <ahyp:hlinkClr val="tx"/>
                    </a:ext>
                  </a:extLst>
                </a:hlinkClick>
              </a:rPr>
              <a:t>Flaticon</a:t>
            </a:r>
            <a:r>
              <a:rPr lang="en" sz="1200">
                <a:solidFill>
                  <a:schemeClr val="dk1"/>
                </a:solidFill>
                <a:latin typeface="Lexend Deca"/>
                <a:ea typeface="Lexend Deca"/>
                <a:cs typeface="Lexend Deca"/>
                <a:sym typeface="Lexend Deca"/>
              </a:rPr>
              <a:t>, and infographics &amp; images by </a:t>
            </a:r>
            <a:r>
              <a:rPr b="1" lang="en" sz="1200" u="sng">
                <a:solidFill>
                  <a:schemeClr val="dk1"/>
                </a:solidFill>
                <a:latin typeface="Lexend Deca"/>
                <a:ea typeface="Lexend Deca"/>
                <a:cs typeface="Lexend Deca"/>
                <a:sym typeface="Lexend Deca"/>
                <a:hlinkClick r:id="rId9">
                  <a:extLst>
                    <a:ext uri="{A12FA001-AC4F-418D-AE19-62706E023703}">
                      <ahyp:hlinkClr val="tx"/>
                    </a:ext>
                  </a:extLst>
                </a:hlinkClick>
              </a:rPr>
              <a:t>Freepik</a:t>
            </a:r>
            <a:r>
              <a:rPr lang="en" sz="1200" u="sng">
                <a:solidFill>
                  <a:schemeClr val="dk1"/>
                </a:solidFill>
                <a:latin typeface="Lexend Deca"/>
                <a:ea typeface="Lexend Deca"/>
                <a:cs typeface="Lexend Deca"/>
                <a:sym typeface="Lexend Deca"/>
              </a:rPr>
              <a:t> </a:t>
            </a:r>
            <a:endParaRPr b="1" sz="1200" u="sng">
              <a:solidFill>
                <a:schemeClr val="dk1"/>
              </a:solidFill>
              <a:latin typeface="Lexend Deca"/>
              <a:ea typeface="Lexend Deca"/>
              <a:cs typeface="Lexend Deca"/>
              <a:sym typeface="Lexend Dec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pic>
        <p:nvPicPr>
          <p:cNvPr id="25" name="Google Shape;25;p4"/>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6" name="Google Shape;2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 name="Google Shape;27;p4"/>
          <p:cNvSpPr txBox="1"/>
          <p:nvPr>
            <p:ph idx="1" type="body"/>
          </p:nvPr>
        </p:nvSpPr>
        <p:spPr>
          <a:xfrm>
            <a:off x="720000" y="1215750"/>
            <a:ext cx="7704000" cy="2803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Lexend Deca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pic>
        <p:nvPicPr>
          <p:cNvPr id="28" name="Google Shape;28;p4"/>
          <p:cNvPicPr preferRelativeResize="0"/>
          <p:nvPr/>
        </p:nvPicPr>
        <p:blipFill>
          <a:blip r:embed="rId3">
            <a:alphaModFix/>
          </a:blip>
          <a:stretch>
            <a:fillRect/>
          </a:stretch>
        </p:blipFill>
        <p:spPr>
          <a:xfrm>
            <a:off x="5934076" y="-1092748"/>
            <a:ext cx="5295899" cy="2251888"/>
          </a:xfrm>
          <a:prstGeom prst="rect">
            <a:avLst/>
          </a:prstGeom>
          <a:noFill/>
          <a:ln>
            <a:noFill/>
          </a:ln>
        </p:spPr>
      </p:pic>
      <p:pic>
        <p:nvPicPr>
          <p:cNvPr id="29" name="Google Shape;29;p4"/>
          <p:cNvPicPr preferRelativeResize="0"/>
          <p:nvPr/>
        </p:nvPicPr>
        <p:blipFill>
          <a:blip r:embed="rId4">
            <a:alphaModFix/>
          </a:blip>
          <a:stretch>
            <a:fillRect/>
          </a:stretch>
        </p:blipFill>
        <p:spPr>
          <a:xfrm>
            <a:off x="-2114549" y="4203160"/>
            <a:ext cx="5295898" cy="2407246"/>
          </a:xfrm>
          <a:prstGeom prst="rect">
            <a:avLst/>
          </a:prstGeom>
          <a:noFill/>
          <a:ln>
            <a:noFill/>
          </a:ln>
        </p:spPr>
      </p:pic>
      <p:pic>
        <p:nvPicPr>
          <p:cNvPr id="30" name="Google Shape;30;p4"/>
          <p:cNvPicPr preferRelativeResize="0"/>
          <p:nvPr/>
        </p:nvPicPr>
        <p:blipFill>
          <a:blip r:embed="rId5">
            <a:alphaModFix/>
          </a:blip>
          <a:stretch>
            <a:fillRect/>
          </a:stretch>
        </p:blipFill>
        <p:spPr>
          <a:xfrm>
            <a:off x="5782826" y="3936819"/>
            <a:ext cx="5295899" cy="2540678"/>
          </a:xfrm>
          <a:prstGeom prst="rect">
            <a:avLst/>
          </a:prstGeom>
          <a:noFill/>
          <a:ln>
            <a:noFill/>
          </a:ln>
        </p:spPr>
      </p:pic>
      <p:sp>
        <p:nvSpPr>
          <p:cNvPr id="31" name="Google Shape;31;p4"/>
          <p:cNvSpPr/>
          <p:nvPr/>
        </p:nvSpPr>
        <p:spPr>
          <a:xfrm>
            <a:off x="-476250" y="-419100"/>
            <a:ext cx="6515100" cy="1050300"/>
          </a:xfrm>
          <a:custGeom>
            <a:rect b="b" l="l" r="r" t="t"/>
            <a:pathLst>
              <a:path extrusionOk="0" h="42012" w="260604">
                <a:moveTo>
                  <a:pt x="260604" y="0"/>
                </a:moveTo>
                <a:cubicBezTo>
                  <a:pt x="253481" y="9497"/>
                  <a:pt x="242317" y="15852"/>
                  <a:pt x="231267" y="20193"/>
                </a:cubicBezTo>
                <a:cubicBezTo>
                  <a:pt x="218855" y="25069"/>
                  <a:pt x="206750" y="31642"/>
                  <a:pt x="193548" y="33528"/>
                </a:cubicBezTo>
                <a:cubicBezTo>
                  <a:pt x="181096" y="35307"/>
                  <a:pt x="168042" y="31113"/>
                  <a:pt x="156591" y="25908"/>
                </a:cubicBezTo>
                <a:cubicBezTo>
                  <a:pt x="153435" y="24474"/>
                  <a:pt x="149187" y="19215"/>
                  <a:pt x="151638" y="16764"/>
                </a:cubicBezTo>
                <a:cubicBezTo>
                  <a:pt x="154435" y="13967"/>
                  <a:pt x="160057" y="13586"/>
                  <a:pt x="163449" y="15621"/>
                </a:cubicBezTo>
                <a:cubicBezTo>
                  <a:pt x="165329" y="16749"/>
                  <a:pt x="166142" y="20548"/>
                  <a:pt x="164592" y="22098"/>
                </a:cubicBezTo>
                <a:cubicBezTo>
                  <a:pt x="158121" y="28569"/>
                  <a:pt x="146011" y="25570"/>
                  <a:pt x="137160" y="23241"/>
                </a:cubicBezTo>
                <a:cubicBezTo>
                  <a:pt x="124804" y="19989"/>
                  <a:pt x="111837" y="19050"/>
                  <a:pt x="99060" y="19050"/>
                </a:cubicBezTo>
                <a:cubicBezTo>
                  <a:pt x="92029" y="19050"/>
                  <a:pt x="80023" y="18211"/>
                  <a:pt x="78867" y="25146"/>
                </a:cubicBezTo>
                <a:cubicBezTo>
                  <a:pt x="78340" y="28308"/>
                  <a:pt x="84304" y="32403"/>
                  <a:pt x="86868" y="30480"/>
                </a:cubicBezTo>
                <a:cubicBezTo>
                  <a:pt x="88416" y="29319"/>
                  <a:pt x="86442" y="25677"/>
                  <a:pt x="84582" y="25146"/>
                </a:cubicBezTo>
                <a:cubicBezTo>
                  <a:pt x="72632" y="21732"/>
                  <a:pt x="59122" y="26827"/>
                  <a:pt x="48006" y="32385"/>
                </a:cubicBezTo>
                <a:cubicBezTo>
                  <a:pt x="44757" y="34009"/>
                  <a:pt x="42805" y="38150"/>
                  <a:pt x="39243" y="38862"/>
                </a:cubicBezTo>
                <a:cubicBezTo>
                  <a:pt x="26386" y="41433"/>
                  <a:pt x="9271" y="45466"/>
                  <a:pt x="0" y="36195"/>
                </a:cubicBezTo>
              </a:path>
            </a:pathLst>
          </a:custGeom>
          <a:noFill/>
          <a:ln cap="flat" cmpd="sng" w="19050">
            <a:solidFill>
              <a:schemeClr val="accent5"/>
            </a:solidFill>
            <a:prstDash val="dash"/>
            <a:round/>
            <a:headEnd len="med" w="med" type="none"/>
            <a:tailEnd len="med" w="med" type="none"/>
          </a:ln>
        </p:spPr>
      </p:sp>
      <p:sp>
        <p:nvSpPr>
          <p:cNvPr id="32" name="Google Shape;32;p4"/>
          <p:cNvSpPr/>
          <p:nvPr/>
        </p:nvSpPr>
        <p:spPr>
          <a:xfrm flipH="1" rot="-3920503">
            <a:off x="7742328" y="2518330"/>
            <a:ext cx="2447892" cy="1588979"/>
          </a:xfrm>
          <a:custGeom>
            <a:rect b="b" l="l" r="r" t="t"/>
            <a:pathLst>
              <a:path extrusionOk="0" h="63560" w="97917">
                <a:moveTo>
                  <a:pt x="97917" y="26984"/>
                </a:moveTo>
                <a:cubicBezTo>
                  <a:pt x="84621" y="36956"/>
                  <a:pt x="60077" y="30781"/>
                  <a:pt x="48768" y="18602"/>
                </a:cubicBezTo>
                <a:cubicBezTo>
                  <a:pt x="44368" y="13863"/>
                  <a:pt x="49241" y="-2088"/>
                  <a:pt x="55245" y="314"/>
                </a:cubicBezTo>
                <a:cubicBezTo>
                  <a:pt x="63962" y="3801"/>
                  <a:pt x="48788" y="19241"/>
                  <a:pt x="41148" y="24698"/>
                </a:cubicBezTo>
                <a:cubicBezTo>
                  <a:pt x="25796" y="35664"/>
                  <a:pt x="11786" y="48828"/>
                  <a:pt x="0" y="63560"/>
                </a:cubicBezTo>
              </a:path>
            </a:pathLst>
          </a:custGeom>
          <a:noFill/>
          <a:ln cap="flat" cmpd="sng" w="19050">
            <a:solidFill>
              <a:schemeClr val="accent5"/>
            </a:solidFill>
            <a:prstDash val="dash"/>
            <a:round/>
            <a:headEnd len="med" w="med" type="none"/>
            <a:tailEnd len="med" w="med" type="none"/>
          </a:ln>
        </p:spPr>
      </p:sp>
      <p:grpSp>
        <p:nvGrpSpPr>
          <p:cNvPr id="33" name="Google Shape;33;p4"/>
          <p:cNvGrpSpPr/>
          <p:nvPr/>
        </p:nvGrpSpPr>
        <p:grpSpPr>
          <a:xfrm flipH="1" rot="-2354746">
            <a:off x="6897779" y="3910066"/>
            <a:ext cx="1429514" cy="1580654"/>
            <a:chOff x="4138184" y="930105"/>
            <a:chExt cx="3868174" cy="4277151"/>
          </a:xfrm>
        </p:grpSpPr>
        <p:sp>
          <p:nvSpPr>
            <p:cNvPr id="34" name="Google Shape;34;p4"/>
            <p:cNvSpPr/>
            <p:nvPr/>
          </p:nvSpPr>
          <p:spPr>
            <a:xfrm>
              <a:off x="4646780" y="3070434"/>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4"/>
            <p:cNvGrpSpPr/>
            <p:nvPr/>
          </p:nvGrpSpPr>
          <p:grpSpPr>
            <a:xfrm>
              <a:off x="4138184" y="930105"/>
              <a:ext cx="3868174" cy="3755764"/>
              <a:chOff x="4138184" y="930105"/>
              <a:chExt cx="3868174" cy="3755764"/>
            </a:xfrm>
          </p:grpSpPr>
          <p:sp>
            <p:nvSpPr>
              <p:cNvPr id="36" name="Google Shape;36;p4"/>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786" name="Shape 2786"/>
        <p:cNvGrpSpPr/>
        <p:nvPr/>
      </p:nvGrpSpPr>
      <p:grpSpPr>
        <a:xfrm>
          <a:off x="0" y="0"/>
          <a:ext cx="0" cy="0"/>
          <a:chOff x="0" y="0"/>
          <a:chExt cx="0" cy="0"/>
        </a:xfrm>
      </p:grpSpPr>
      <p:pic>
        <p:nvPicPr>
          <p:cNvPr id="2787" name="Google Shape;2787;p31"/>
          <p:cNvPicPr preferRelativeResize="0"/>
          <p:nvPr/>
        </p:nvPicPr>
        <p:blipFill>
          <a:blip r:embed="rId2">
            <a:alphaModFix amt="58000"/>
          </a:blip>
          <a:stretch>
            <a:fillRect/>
          </a:stretch>
        </p:blipFill>
        <p:spPr>
          <a:xfrm>
            <a:off x="0" y="0"/>
            <a:ext cx="9144003" cy="5143501"/>
          </a:xfrm>
          <a:prstGeom prst="rect">
            <a:avLst/>
          </a:prstGeom>
          <a:noFill/>
          <a:ln>
            <a:noFill/>
          </a:ln>
        </p:spPr>
      </p:pic>
      <p:pic>
        <p:nvPicPr>
          <p:cNvPr id="2788" name="Google Shape;2788;p31"/>
          <p:cNvPicPr preferRelativeResize="0"/>
          <p:nvPr/>
        </p:nvPicPr>
        <p:blipFill>
          <a:blip r:embed="rId3">
            <a:alphaModFix/>
          </a:blip>
          <a:stretch>
            <a:fillRect/>
          </a:stretch>
        </p:blipFill>
        <p:spPr>
          <a:xfrm flipH="1">
            <a:off x="4286250" y="3424243"/>
            <a:ext cx="5295900" cy="2453980"/>
          </a:xfrm>
          <a:prstGeom prst="rect">
            <a:avLst/>
          </a:prstGeom>
          <a:noFill/>
          <a:ln>
            <a:noFill/>
          </a:ln>
        </p:spPr>
      </p:pic>
      <p:pic>
        <p:nvPicPr>
          <p:cNvPr id="2789" name="Google Shape;2789;p31"/>
          <p:cNvPicPr preferRelativeResize="0"/>
          <p:nvPr/>
        </p:nvPicPr>
        <p:blipFill>
          <a:blip r:embed="rId4">
            <a:alphaModFix/>
          </a:blip>
          <a:stretch>
            <a:fillRect/>
          </a:stretch>
        </p:blipFill>
        <p:spPr>
          <a:xfrm>
            <a:off x="-903724" y="3464541"/>
            <a:ext cx="5295899" cy="2373384"/>
          </a:xfrm>
          <a:prstGeom prst="rect">
            <a:avLst/>
          </a:prstGeom>
          <a:noFill/>
          <a:ln>
            <a:noFill/>
          </a:ln>
        </p:spPr>
      </p:pic>
      <p:pic>
        <p:nvPicPr>
          <p:cNvPr id="2790" name="Google Shape;2790;p31"/>
          <p:cNvPicPr preferRelativeResize="0"/>
          <p:nvPr/>
        </p:nvPicPr>
        <p:blipFill>
          <a:blip r:embed="rId5">
            <a:alphaModFix/>
          </a:blip>
          <a:stretch>
            <a:fillRect/>
          </a:stretch>
        </p:blipFill>
        <p:spPr>
          <a:xfrm>
            <a:off x="1924051" y="3959964"/>
            <a:ext cx="5295899" cy="2251888"/>
          </a:xfrm>
          <a:prstGeom prst="rect">
            <a:avLst/>
          </a:prstGeom>
          <a:noFill/>
          <a:ln>
            <a:noFill/>
          </a:ln>
        </p:spPr>
      </p:pic>
      <p:pic>
        <p:nvPicPr>
          <p:cNvPr id="2791" name="Google Shape;2791;p31"/>
          <p:cNvPicPr preferRelativeResize="0"/>
          <p:nvPr/>
        </p:nvPicPr>
        <p:blipFill>
          <a:blip r:embed="rId6">
            <a:alphaModFix/>
          </a:blip>
          <a:stretch>
            <a:fillRect/>
          </a:stretch>
        </p:blipFill>
        <p:spPr>
          <a:xfrm flipH="1">
            <a:off x="638176" y="2796126"/>
            <a:ext cx="5295897" cy="2290213"/>
          </a:xfrm>
          <a:prstGeom prst="rect">
            <a:avLst/>
          </a:prstGeom>
          <a:noFill/>
          <a:ln>
            <a:noFill/>
          </a:ln>
        </p:spPr>
      </p:pic>
      <p:pic>
        <p:nvPicPr>
          <p:cNvPr id="2792" name="Google Shape;2792;p31"/>
          <p:cNvPicPr preferRelativeResize="0"/>
          <p:nvPr/>
        </p:nvPicPr>
        <p:blipFill>
          <a:blip r:embed="rId5">
            <a:alphaModFix/>
          </a:blip>
          <a:stretch>
            <a:fillRect/>
          </a:stretch>
        </p:blipFill>
        <p:spPr>
          <a:xfrm>
            <a:off x="5686426" y="-821586"/>
            <a:ext cx="5295899" cy="2251888"/>
          </a:xfrm>
          <a:prstGeom prst="rect">
            <a:avLst/>
          </a:prstGeom>
          <a:noFill/>
          <a:ln>
            <a:noFill/>
          </a:ln>
        </p:spPr>
      </p:pic>
      <p:grpSp>
        <p:nvGrpSpPr>
          <p:cNvPr id="2793" name="Google Shape;2793;p31"/>
          <p:cNvGrpSpPr/>
          <p:nvPr/>
        </p:nvGrpSpPr>
        <p:grpSpPr>
          <a:xfrm flipH="1" rot="1478259">
            <a:off x="8349965" y="2736311"/>
            <a:ext cx="1429879" cy="1600485"/>
            <a:chOff x="4138184" y="930105"/>
            <a:chExt cx="3868174" cy="4329704"/>
          </a:xfrm>
        </p:grpSpPr>
        <p:sp>
          <p:nvSpPr>
            <p:cNvPr id="2794" name="Google Shape;2794;p31"/>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216893">
                <a:alpha val="38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5" name="Google Shape;2795;p31"/>
            <p:cNvGrpSpPr/>
            <p:nvPr/>
          </p:nvGrpSpPr>
          <p:grpSpPr>
            <a:xfrm>
              <a:off x="4138184" y="930105"/>
              <a:ext cx="3868174" cy="3755764"/>
              <a:chOff x="4138184" y="930105"/>
              <a:chExt cx="3868174" cy="3755764"/>
            </a:xfrm>
          </p:grpSpPr>
          <p:sp>
            <p:nvSpPr>
              <p:cNvPr id="2796" name="Google Shape;2796;p31"/>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1"/>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1"/>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31"/>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1"/>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1"/>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1"/>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1"/>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1"/>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31"/>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31"/>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31"/>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1"/>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1"/>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31"/>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31"/>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1"/>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1"/>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1"/>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1"/>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31"/>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1"/>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1"/>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1"/>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1"/>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1"/>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1"/>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1"/>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1"/>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1"/>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1"/>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1"/>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1"/>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1"/>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1"/>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1"/>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1"/>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1"/>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1"/>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1"/>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1"/>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1"/>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1"/>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1"/>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1"/>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1"/>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1"/>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1"/>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1"/>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1"/>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1"/>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31"/>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1"/>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31"/>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31"/>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1"/>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1"/>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31"/>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1"/>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1"/>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1"/>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1"/>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1"/>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1"/>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1"/>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31"/>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31"/>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1"/>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1"/>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1"/>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1"/>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31"/>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1"/>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1"/>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1"/>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1"/>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1"/>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31"/>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31"/>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1"/>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1"/>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1"/>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31"/>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31"/>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1"/>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1"/>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31"/>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1"/>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1"/>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1"/>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31"/>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31"/>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31"/>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31"/>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1"/>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1"/>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1"/>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1"/>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1"/>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1"/>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1"/>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1"/>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1"/>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1"/>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31"/>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1"/>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1"/>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1"/>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1"/>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1"/>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1"/>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1"/>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1"/>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1"/>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31"/>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1"/>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1"/>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1"/>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31"/>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31"/>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1"/>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1"/>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1"/>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1"/>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1"/>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1"/>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1"/>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1"/>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1"/>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31"/>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31"/>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31"/>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1"/>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31"/>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31"/>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31" name="Google Shape;2931;p31"/>
          <p:cNvGrpSpPr/>
          <p:nvPr/>
        </p:nvGrpSpPr>
        <p:grpSpPr>
          <a:xfrm flipH="1" rot="6170894">
            <a:off x="-852305" y="1602879"/>
            <a:ext cx="1896899" cy="1388338"/>
            <a:chOff x="2874822" y="930105"/>
            <a:chExt cx="5131535" cy="3755764"/>
          </a:xfrm>
        </p:grpSpPr>
        <p:sp>
          <p:nvSpPr>
            <p:cNvPr id="2932" name="Google Shape;2932;p31"/>
            <p:cNvSpPr/>
            <p:nvPr/>
          </p:nvSpPr>
          <p:spPr>
            <a:xfrm>
              <a:off x="2874822" y="123737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216893">
                <a:alpha val="38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3" name="Google Shape;2933;p31"/>
            <p:cNvGrpSpPr/>
            <p:nvPr/>
          </p:nvGrpSpPr>
          <p:grpSpPr>
            <a:xfrm>
              <a:off x="4138184" y="930105"/>
              <a:ext cx="3868174" cy="3755764"/>
              <a:chOff x="4138184" y="930105"/>
              <a:chExt cx="3868174" cy="3755764"/>
            </a:xfrm>
          </p:grpSpPr>
          <p:sp>
            <p:nvSpPr>
              <p:cNvPr id="2934" name="Google Shape;2934;p31"/>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1"/>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1"/>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1"/>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1"/>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1"/>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1"/>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1"/>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1"/>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1"/>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1"/>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1"/>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1"/>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1"/>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1"/>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1"/>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1"/>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1"/>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1"/>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1"/>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1"/>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1"/>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1"/>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1"/>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1"/>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1"/>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1"/>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31"/>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1"/>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31"/>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1"/>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1"/>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1"/>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1"/>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1"/>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31"/>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1"/>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1"/>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1"/>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1"/>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1"/>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31"/>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31"/>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1"/>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1"/>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31"/>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1"/>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1"/>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1"/>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1"/>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1"/>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1"/>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1"/>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31"/>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1"/>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1"/>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31"/>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1"/>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31"/>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31"/>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31"/>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31"/>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31"/>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31"/>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31"/>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31"/>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31"/>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31"/>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1"/>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1"/>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31"/>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31"/>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1"/>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31"/>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31"/>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1"/>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1"/>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1"/>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1"/>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1"/>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1"/>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1"/>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1"/>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1"/>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1"/>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1"/>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1"/>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1"/>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1"/>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1"/>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1"/>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1"/>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1"/>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1"/>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1"/>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1"/>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31"/>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1"/>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1"/>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1"/>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1"/>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1"/>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1"/>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1"/>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31"/>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1"/>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1"/>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1"/>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1"/>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1"/>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1"/>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31"/>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31"/>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1"/>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1"/>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1"/>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31"/>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31"/>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1"/>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1"/>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1"/>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31"/>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31"/>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1"/>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1"/>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1"/>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31"/>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31"/>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31"/>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31"/>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31"/>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31"/>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31"/>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1"/>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31"/>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69" name="Google Shape;3069;p31"/>
          <p:cNvSpPr/>
          <p:nvPr/>
        </p:nvSpPr>
        <p:spPr>
          <a:xfrm flipH="1">
            <a:off x="-87205" y="4191000"/>
            <a:ext cx="9794850" cy="1002925"/>
          </a:xfrm>
          <a:custGeom>
            <a:rect b="b" l="l" r="r" t="t"/>
            <a:pathLst>
              <a:path extrusionOk="0" h="40117" w="391794">
                <a:moveTo>
                  <a:pt x="3174" y="0"/>
                </a:moveTo>
                <a:cubicBezTo>
                  <a:pt x="-2909" y="6083"/>
                  <a:pt x="589" y="19772"/>
                  <a:pt x="6984" y="25527"/>
                </a:cubicBezTo>
                <a:cubicBezTo>
                  <a:pt x="13414" y="31314"/>
                  <a:pt x="25694" y="31850"/>
                  <a:pt x="32892" y="27051"/>
                </a:cubicBezTo>
                <a:cubicBezTo>
                  <a:pt x="35633" y="25223"/>
                  <a:pt x="38110" y="21519"/>
                  <a:pt x="37464" y="18288"/>
                </a:cubicBezTo>
                <a:cubicBezTo>
                  <a:pt x="36960" y="15766"/>
                  <a:pt x="33539" y="13778"/>
                  <a:pt x="30987" y="14097"/>
                </a:cubicBezTo>
                <a:cubicBezTo>
                  <a:pt x="25063" y="14838"/>
                  <a:pt x="25063" y="29787"/>
                  <a:pt x="30606" y="32004"/>
                </a:cubicBezTo>
                <a:cubicBezTo>
                  <a:pt x="57874" y="42911"/>
                  <a:pt x="89438" y="17100"/>
                  <a:pt x="118236" y="22860"/>
                </a:cubicBezTo>
                <a:cubicBezTo>
                  <a:pt x="142766" y="27766"/>
                  <a:pt x="166565" y="42727"/>
                  <a:pt x="191388" y="39624"/>
                </a:cubicBezTo>
                <a:cubicBezTo>
                  <a:pt x="203350" y="38129"/>
                  <a:pt x="214572" y="32992"/>
                  <a:pt x="226059" y="29337"/>
                </a:cubicBezTo>
                <a:cubicBezTo>
                  <a:pt x="240306" y="24804"/>
                  <a:pt x="255730" y="23237"/>
                  <a:pt x="270636" y="24384"/>
                </a:cubicBezTo>
                <a:cubicBezTo>
                  <a:pt x="294454" y="26216"/>
                  <a:pt x="317351" y="39715"/>
                  <a:pt x="341121" y="37338"/>
                </a:cubicBezTo>
                <a:cubicBezTo>
                  <a:pt x="358566" y="35593"/>
                  <a:pt x="374262" y="23241"/>
                  <a:pt x="391794" y="23241"/>
                </a:cubicBezTo>
              </a:path>
            </a:pathLst>
          </a:custGeom>
          <a:noFill/>
          <a:ln cap="flat" cmpd="sng" w="19050">
            <a:solidFill>
              <a:schemeClr val="accent5"/>
            </a:solidFill>
            <a:prstDash val="dash"/>
            <a:round/>
            <a:headEnd len="med" w="med" type="none"/>
            <a:tailEnd len="med" w="med" type="none"/>
          </a:ln>
        </p:spPr>
      </p:sp>
      <p:sp>
        <p:nvSpPr>
          <p:cNvPr id="3070" name="Google Shape;3070;p31"/>
          <p:cNvSpPr/>
          <p:nvPr/>
        </p:nvSpPr>
        <p:spPr>
          <a:xfrm flipH="1">
            <a:off x="-96738" y="-190500"/>
            <a:ext cx="6019800" cy="1533525"/>
          </a:xfrm>
          <a:custGeom>
            <a:rect b="b" l="l" r="r" t="t"/>
            <a:pathLst>
              <a:path extrusionOk="0" h="61341" w="240792">
                <a:moveTo>
                  <a:pt x="240792" y="61341"/>
                </a:moveTo>
                <a:cubicBezTo>
                  <a:pt x="231352" y="61341"/>
                  <a:pt x="220676" y="54485"/>
                  <a:pt x="217170" y="45720"/>
                </a:cubicBezTo>
                <a:cubicBezTo>
                  <a:pt x="214326" y="38610"/>
                  <a:pt x="217599" y="30289"/>
                  <a:pt x="219456" y="22860"/>
                </a:cubicBezTo>
                <a:cubicBezTo>
                  <a:pt x="220186" y="19939"/>
                  <a:pt x="220636" y="14859"/>
                  <a:pt x="223647" y="14859"/>
                </a:cubicBezTo>
                <a:cubicBezTo>
                  <a:pt x="225133" y="14859"/>
                  <a:pt x="225171" y="17564"/>
                  <a:pt x="225171" y="19050"/>
                </a:cubicBezTo>
                <a:cubicBezTo>
                  <a:pt x="225171" y="26155"/>
                  <a:pt x="221851" y="36326"/>
                  <a:pt x="214884" y="37719"/>
                </a:cubicBezTo>
                <a:cubicBezTo>
                  <a:pt x="205077" y="39680"/>
                  <a:pt x="201603" y="21162"/>
                  <a:pt x="192024" y="18288"/>
                </a:cubicBezTo>
                <a:cubicBezTo>
                  <a:pt x="177507" y="13933"/>
                  <a:pt x="161828" y="22348"/>
                  <a:pt x="146685" y="21717"/>
                </a:cubicBezTo>
                <a:cubicBezTo>
                  <a:pt x="133437" y="21165"/>
                  <a:pt x="121763" y="11751"/>
                  <a:pt x="108585" y="10287"/>
                </a:cubicBezTo>
                <a:cubicBezTo>
                  <a:pt x="87855" y="7984"/>
                  <a:pt x="67466" y="23827"/>
                  <a:pt x="46863" y="20574"/>
                </a:cubicBezTo>
                <a:cubicBezTo>
                  <a:pt x="38739" y="19291"/>
                  <a:pt x="30138" y="18690"/>
                  <a:pt x="22860" y="14859"/>
                </a:cubicBezTo>
                <a:cubicBezTo>
                  <a:pt x="14818" y="10626"/>
                  <a:pt x="8129" y="4064"/>
                  <a:pt x="0" y="0"/>
                </a:cubicBezTo>
              </a:path>
            </a:pathLst>
          </a:custGeom>
          <a:noFill/>
          <a:ln cap="flat" cmpd="sng" w="19050">
            <a:solidFill>
              <a:schemeClr val="accent5"/>
            </a:solidFill>
            <a:prstDash val="dash"/>
            <a:round/>
            <a:headEnd len="med" w="med" type="none"/>
            <a:tailEnd len="med" w="med" type="none"/>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071" name="Shape 3071"/>
        <p:cNvGrpSpPr/>
        <p:nvPr/>
      </p:nvGrpSpPr>
      <p:grpSpPr>
        <a:xfrm>
          <a:off x="0" y="0"/>
          <a:ext cx="0" cy="0"/>
          <a:chOff x="0" y="0"/>
          <a:chExt cx="0" cy="0"/>
        </a:xfrm>
      </p:grpSpPr>
      <p:pic>
        <p:nvPicPr>
          <p:cNvPr id="3072" name="Google Shape;3072;p32"/>
          <p:cNvPicPr preferRelativeResize="0"/>
          <p:nvPr/>
        </p:nvPicPr>
        <p:blipFill>
          <a:blip r:embed="rId2">
            <a:alphaModFix amt="58000"/>
          </a:blip>
          <a:stretch>
            <a:fillRect/>
          </a:stretch>
        </p:blipFill>
        <p:spPr>
          <a:xfrm>
            <a:off x="0" y="0"/>
            <a:ext cx="9144003" cy="5143501"/>
          </a:xfrm>
          <a:prstGeom prst="rect">
            <a:avLst/>
          </a:prstGeom>
          <a:noFill/>
          <a:ln>
            <a:noFill/>
          </a:ln>
        </p:spPr>
      </p:pic>
      <p:pic>
        <p:nvPicPr>
          <p:cNvPr id="3073" name="Google Shape;3073;p32"/>
          <p:cNvPicPr preferRelativeResize="0"/>
          <p:nvPr/>
        </p:nvPicPr>
        <p:blipFill>
          <a:blip r:embed="rId3">
            <a:alphaModFix/>
          </a:blip>
          <a:stretch>
            <a:fillRect/>
          </a:stretch>
        </p:blipFill>
        <p:spPr>
          <a:xfrm flipH="1">
            <a:off x="2695575" y="-636207"/>
            <a:ext cx="5295900" cy="2453980"/>
          </a:xfrm>
          <a:prstGeom prst="rect">
            <a:avLst/>
          </a:prstGeom>
          <a:noFill/>
          <a:ln>
            <a:noFill/>
          </a:ln>
        </p:spPr>
      </p:pic>
      <p:pic>
        <p:nvPicPr>
          <p:cNvPr id="3074" name="Google Shape;3074;p32"/>
          <p:cNvPicPr preferRelativeResize="0"/>
          <p:nvPr/>
        </p:nvPicPr>
        <p:blipFill>
          <a:blip r:embed="rId4">
            <a:alphaModFix/>
          </a:blip>
          <a:stretch>
            <a:fillRect/>
          </a:stretch>
        </p:blipFill>
        <p:spPr>
          <a:xfrm flipH="1">
            <a:off x="-1277026" y="3712824"/>
            <a:ext cx="4461351" cy="1925975"/>
          </a:xfrm>
          <a:prstGeom prst="rect">
            <a:avLst/>
          </a:prstGeom>
          <a:noFill/>
          <a:ln>
            <a:noFill/>
          </a:ln>
        </p:spPr>
      </p:pic>
      <p:pic>
        <p:nvPicPr>
          <p:cNvPr id="3075" name="Google Shape;3075;p32"/>
          <p:cNvPicPr preferRelativeResize="0"/>
          <p:nvPr/>
        </p:nvPicPr>
        <p:blipFill>
          <a:blip r:embed="rId5">
            <a:alphaModFix/>
          </a:blip>
          <a:stretch>
            <a:fillRect/>
          </a:stretch>
        </p:blipFill>
        <p:spPr>
          <a:xfrm flipH="1">
            <a:off x="6303663" y="766545"/>
            <a:ext cx="5295899" cy="2856025"/>
          </a:xfrm>
          <a:prstGeom prst="rect">
            <a:avLst/>
          </a:prstGeom>
          <a:noFill/>
          <a:ln>
            <a:noFill/>
          </a:ln>
        </p:spPr>
      </p:pic>
      <p:pic>
        <p:nvPicPr>
          <p:cNvPr id="3076" name="Google Shape;3076;p32"/>
          <p:cNvPicPr preferRelativeResize="0"/>
          <p:nvPr/>
        </p:nvPicPr>
        <p:blipFill>
          <a:blip r:embed="rId6">
            <a:alphaModFix/>
          </a:blip>
          <a:stretch>
            <a:fillRect/>
          </a:stretch>
        </p:blipFill>
        <p:spPr>
          <a:xfrm flipH="1">
            <a:off x="6200100" y="-150427"/>
            <a:ext cx="4248775" cy="2074950"/>
          </a:xfrm>
          <a:prstGeom prst="rect">
            <a:avLst/>
          </a:prstGeom>
          <a:noFill/>
          <a:ln>
            <a:noFill/>
          </a:ln>
        </p:spPr>
      </p:pic>
      <p:grpSp>
        <p:nvGrpSpPr>
          <p:cNvPr id="3077" name="Google Shape;3077;p32"/>
          <p:cNvGrpSpPr/>
          <p:nvPr/>
        </p:nvGrpSpPr>
        <p:grpSpPr>
          <a:xfrm flipH="1" rot="1478259">
            <a:off x="8197565" y="225186"/>
            <a:ext cx="1429879" cy="1600485"/>
            <a:chOff x="4138184" y="930105"/>
            <a:chExt cx="3868174" cy="4329704"/>
          </a:xfrm>
        </p:grpSpPr>
        <p:sp>
          <p:nvSpPr>
            <p:cNvPr id="3078" name="Google Shape;3078;p32"/>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216893">
                <a:alpha val="38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9" name="Google Shape;3079;p32"/>
            <p:cNvGrpSpPr/>
            <p:nvPr/>
          </p:nvGrpSpPr>
          <p:grpSpPr>
            <a:xfrm>
              <a:off x="4138184" y="930105"/>
              <a:ext cx="3868174" cy="3755764"/>
              <a:chOff x="4138184" y="930105"/>
              <a:chExt cx="3868174" cy="3755764"/>
            </a:xfrm>
          </p:grpSpPr>
          <p:sp>
            <p:nvSpPr>
              <p:cNvPr id="3080" name="Google Shape;3080;p32"/>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32"/>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32"/>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32"/>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2"/>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2"/>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2"/>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32"/>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2"/>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2"/>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2"/>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2"/>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32"/>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32"/>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32"/>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32"/>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32"/>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2"/>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2"/>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2"/>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2"/>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2"/>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2"/>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2"/>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2"/>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2"/>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32"/>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2"/>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2"/>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32"/>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32"/>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32"/>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2"/>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2"/>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32"/>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32"/>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32"/>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32"/>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2"/>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2"/>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2"/>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2"/>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2"/>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2"/>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2"/>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2"/>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2"/>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32"/>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2"/>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2"/>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32"/>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2"/>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32"/>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32"/>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2"/>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32"/>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32"/>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32"/>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32"/>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32"/>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32"/>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32"/>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32"/>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32"/>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32"/>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2"/>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2"/>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32"/>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32"/>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32"/>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32"/>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2"/>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2"/>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2"/>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2"/>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2"/>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32"/>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2"/>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2"/>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2"/>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32"/>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2"/>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2"/>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2"/>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2"/>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2"/>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2"/>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2"/>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2"/>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32"/>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32"/>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2"/>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2"/>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2"/>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2"/>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2"/>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32"/>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2"/>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2"/>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2"/>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32"/>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2"/>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2"/>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32"/>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32"/>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32"/>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32"/>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32"/>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32"/>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32"/>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32"/>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2"/>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2"/>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2"/>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2"/>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32"/>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32"/>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32"/>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2"/>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2"/>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32"/>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32"/>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2"/>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32"/>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32"/>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2"/>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2"/>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2"/>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32"/>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32"/>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2"/>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2"/>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32"/>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32"/>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32"/>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5" name="Google Shape;3215;p32"/>
          <p:cNvGrpSpPr/>
          <p:nvPr/>
        </p:nvGrpSpPr>
        <p:grpSpPr>
          <a:xfrm flipH="1" rot="6170894">
            <a:off x="-852305" y="3022104"/>
            <a:ext cx="1896899" cy="1388338"/>
            <a:chOff x="2874822" y="930105"/>
            <a:chExt cx="5131535" cy="3755764"/>
          </a:xfrm>
        </p:grpSpPr>
        <p:sp>
          <p:nvSpPr>
            <p:cNvPr id="3216" name="Google Shape;3216;p32"/>
            <p:cNvSpPr/>
            <p:nvPr/>
          </p:nvSpPr>
          <p:spPr>
            <a:xfrm>
              <a:off x="2874822" y="123737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216893">
                <a:alpha val="38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7" name="Google Shape;3217;p32"/>
            <p:cNvGrpSpPr/>
            <p:nvPr/>
          </p:nvGrpSpPr>
          <p:grpSpPr>
            <a:xfrm>
              <a:off x="4138184" y="930105"/>
              <a:ext cx="3868174" cy="3755764"/>
              <a:chOff x="4138184" y="930105"/>
              <a:chExt cx="3868174" cy="3755764"/>
            </a:xfrm>
          </p:grpSpPr>
          <p:sp>
            <p:nvSpPr>
              <p:cNvPr id="3218" name="Google Shape;3218;p32"/>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2"/>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2"/>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32"/>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32"/>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32"/>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2"/>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2"/>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2"/>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32"/>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2"/>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32"/>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32"/>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2"/>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32"/>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32"/>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2"/>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2"/>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32"/>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32"/>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2"/>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32"/>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32"/>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32"/>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32"/>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32"/>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2"/>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2"/>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2"/>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2"/>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32"/>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32"/>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32"/>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32"/>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32"/>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32"/>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32"/>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32"/>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2"/>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2"/>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32"/>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32"/>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32"/>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32"/>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2"/>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2"/>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2"/>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32"/>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2"/>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2"/>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32"/>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2"/>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2"/>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32"/>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2"/>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32"/>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32"/>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32"/>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32"/>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32"/>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2"/>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2"/>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2"/>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2"/>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2"/>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2"/>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32"/>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32"/>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2"/>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32"/>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32"/>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2"/>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2"/>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2"/>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2"/>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2"/>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2"/>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2"/>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2"/>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2"/>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2"/>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2"/>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2"/>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2"/>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2"/>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2"/>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2"/>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2"/>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2"/>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2"/>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2"/>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2"/>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2"/>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2"/>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2"/>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2"/>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2"/>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2"/>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2"/>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2"/>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2"/>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32"/>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2"/>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2"/>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32"/>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32"/>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32"/>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2"/>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32"/>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2"/>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32"/>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2"/>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2"/>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32"/>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32"/>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32"/>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32"/>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32"/>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32"/>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32"/>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2"/>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32"/>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2"/>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2"/>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2"/>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2"/>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2"/>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2"/>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2"/>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32"/>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32"/>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32"/>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32"/>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32"/>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32"/>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53" name="Google Shape;3353;p32"/>
          <p:cNvSpPr/>
          <p:nvPr/>
        </p:nvSpPr>
        <p:spPr>
          <a:xfrm>
            <a:off x="-152400" y="4276725"/>
            <a:ext cx="8286750" cy="1114425"/>
          </a:xfrm>
          <a:custGeom>
            <a:rect b="b" l="l" r="r" t="t"/>
            <a:pathLst>
              <a:path extrusionOk="0" h="44577" w="331470">
                <a:moveTo>
                  <a:pt x="0" y="0"/>
                </a:moveTo>
                <a:cubicBezTo>
                  <a:pt x="5953" y="2381"/>
                  <a:pt x="14516" y="-1867"/>
                  <a:pt x="19050" y="2667"/>
                </a:cubicBezTo>
                <a:cubicBezTo>
                  <a:pt x="25252" y="8869"/>
                  <a:pt x="26697" y="19391"/>
                  <a:pt x="33909" y="24384"/>
                </a:cubicBezTo>
                <a:cubicBezTo>
                  <a:pt x="44970" y="32042"/>
                  <a:pt x="60610" y="31714"/>
                  <a:pt x="73914" y="29718"/>
                </a:cubicBezTo>
                <a:cubicBezTo>
                  <a:pt x="90765" y="27190"/>
                  <a:pt x="106785" y="18669"/>
                  <a:pt x="123825" y="18669"/>
                </a:cubicBezTo>
                <a:cubicBezTo>
                  <a:pt x="129032" y="18669"/>
                  <a:pt x="135941" y="17932"/>
                  <a:pt x="139065" y="22098"/>
                </a:cubicBezTo>
                <a:cubicBezTo>
                  <a:pt x="140608" y="24155"/>
                  <a:pt x="138893" y="28713"/>
                  <a:pt x="136398" y="29337"/>
                </a:cubicBezTo>
                <a:cubicBezTo>
                  <a:pt x="130848" y="30724"/>
                  <a:pt x="124370" y="32657"/>
                  <a:pt x="119253" y="30099"/>
                </a:cubicBezTo>
                <a:cubicBezTo>
                  <a:pt x="117776" y="29361"/>
                  <a:pt x="117879" y="26062"/>
                  <a:pt x="119253" y="25146"/>
                </a:cubicBezTo>
                <a:cubicBezTo>
                  <a:pt x="129595" y="18252"/>
                  <a:pt x="143824" y="19161"/>
                  <a:pt x="156210" y="20193"/>
                </a:cubicBezTo>
                <a:cubicBezTo>
                  <a:pt x="165323" y="20952"/>
                  <a:pt x="174553" y="19564"/>
                  <a:pt x="183642" y="20574"/>
                </a:cubicBezTo>
                <a:cubicBezTo>
                  <a:pt x="202609" y="22681"/>
                  <a:pt x="220988" y="31749"/>
                  <a:pt x="240030" y="30480"/>
                </a:cubicBezTo>
                <a:cubicBezTo>
                  <a:pt x="242434" y="30320"/>
                  <a:pt x="245993" y="30431"/>
                  <a:pt x="246888" y="28194"/>
                </a:cubicBezTo>
                <a:cubicBezTo>
                  <a:pt x="248392" y="24434"/>
                  <a:pt x="242896" y="19623"/>
                  <a:pt x="238887" y="19050"/>
                </a:cubicBezTo>
                <a:cubicBezTo>
                  <a:pt x="235504" y="18567"/>
                  <a:pt x="229509" y="22978"/>
                  <a:pt x="231267" y="25908"/>
                </a:cubicBezTo>
                <a:cubicBezTo>
                  <a:pt x="238544" y="38036"/>
                  <a:pt x="259464" y="23654"/>
                  <a:pt x="273558" y="22479"/>
                </a:cubicBezTo>
                <a:cubicBezTo>
                  <a:pt x="294148" y="20763"/>
                  <a:pt x="312990" y="35337"/>
                  <a:pt x="331470" y="44577"/>
                </a:cubicBezTo>
              </a:path>
            </a:pathLst>
          </a:custGeom>
          <a:noFill/>
          <a:ln cap="flat" cmpd="sng" w="19050">
            <a:solidFill>
              <a:schemeClr val="accent5"/>
            </a:solidFill>
            <a:prstDash val="dash"/>
            <a:round/>
            <a:headEnd len="med" w="med" type="none"/>
            <a:tailEnd len="med" w="med" type="none"/>
          </a:ln>
        </p:spPr>
      </p:sp>
      <p:sp>
        <p:nvSpPr>
          <p:cNvPr id="3354" name="Google Shape;3354;p32"/>
          <p:cNvSpPr/>
          <p:nvPr/>
        </p:nvSpPr>
        <p:spPr>
          <a:xfrm>
            <a:off x="-104775" y="-495300"/>
            <a:ext cx="6229350" cy="916175"/>
          </a:xfrm>
          <a:custGeom>
            <a:rect b="b" l="l" r="r" t="t"/>
            <a:pathLst>
              <a:path extrusionOk="0" h="36647" w="249174">
                <a:moveTo>
                  <a:pt x="0" y="26289"/>
                </a:moveTo>
                <a:cubicBezTo>
                  <a:pt x="1675" y="28801"/>
                  <a:pt x="5595" y="28557"/>
                  <a:pt x="8382" y="29718"/>
                </a:cubicBezTo>
                <a:cubicBezTo>
                  <a:pt x="14384" y="32219"/>
                  <a:pt x="20980" y="33103"/>
                  <a:pt x="27432" y="33909"/>
                </a:cubicBezTo>
                <a:cubicBezTo>
                  <a:pt x="55481" y="37415"/>
                  <a:pt x="83747" y="27813"/>
                  <a:pt x="112014" y="27813"/>
                </a:cubicBezTo>
                <a:cubicBezTo>
                  <a:pt x="124771" y="27813"/>
                  <a:pt x="137224" y="36792"/>
                  <a:pt x="149733" y="34290"/>
                </a:cubicBezTo>
                <a:cubicBezTo>
                  <a:pt x="152360" y="33765"/>
                  <a:pt x="152389" y="28183"/>
                  <a:pt x="150495" y="26289"/>
                </a:cubicBezTo>
                <a:cubicBezTo>
                  <a:pt x="148966" y="24760"/>
                  <a:pt x="143051" y="24736"/>
                  <a:pt x="144018" y="26670"/>
                </a:cubicBezTo>
                <a:cubicBezTo>
                  <a:pt x="146407" y="31448"/>
                  <a:pt x="154133" y="30116"/>
                  <a:pt x="159258" y="31623"/>
                </a:cubicBezTo>
                <a:cubicBezTo>
                  <a:pt x="170170" y="34832"/>
                  <a:pt x="182231" y="38558"/>
                  <a:pt x="193167" y="35433"/>
                </a:cubicBezTo>
                <a:cubicBezTo>
                  <a:pt x="202361" y="32806"/>
                  <a:pt x="200703" y="17244"/>
                  <a:pt x="207645" y="10668"/>
                </a:cubicBezTo>
                <a:cubicBezTo>
                  <a:pt x="218021" y="838"/>
                  <a:pt x="234882" y="0"/>
                  <a:pt x="249174" y="0"/>
                </a:cubicBezTo>
              </a:path>
            </a:pathLst>
          </a:custGeom>
          <a:noFill/>
          <a:ln cap="flat" cmpd="sng" w="19050">
            <a:solidFill>
              <a:schemeClr val="accent5"/>
            </a:solidFill>
            <a:prstDash val="dash"/>
            <a:round/>
            <a:headEnd len="med" w="med" type="none"/>
            <a:tailEnd len="med" w="med" type="none"/>
          </a:ln>
        </p:spPr>
      </p:sp>
      <p:sp>
        <p:nvSpPr>
          <p:cNvPr id="3355" name="Google Shape;3355;p32"/>
          <p:cNvSpPr/>
          <p:nvPr/>
        </p:nvSpPr>
        <p:spPr>
          <a:xfrm>
            <a:off x="8543925" y="1704975"/>
            <a:ext cx="953200" cy="2495550"/>
          </a:xfrm>
          <a:custGeom>
            <a:rect b="b" l="l" r="r" t="t"/>
            <a:pathLst>
              <a:path extrusionOk="0" h="99822" w="38128">
                <a:moveTo>
                  <a:pt x="36576" y="0"/>
                </a:moveTo>
                <a:cubicBezTo>
                  <a:pt x="43463" y="13775"/>
                  <a:pt x="24512" y="30003"/>
                  <a:pt x="12192" y="39243"/>
                </a:cubicBezTo>
                <a:cubicBezTo>
                  <a:pt x="8927" y="41692"/>
                  <a:pt x="0" y="44468"/>
                  <a:pt x="0" y="40386"/>
                </a:cubicBezTo>
                <a:cubicBezTo>
                  <a:pt x="0" y="36574"/>
                  <a:pt x="2305" y="32185"/>
                  <a:pt x="5715" y="30480"/>
                </a:cubicBezTo>
                <a:cubicBezTo>
                  <a:pt x="8986" y="28845"/>
                  <a:pt x="15285" y="30704"/>
                  <a:pt x="16002" y="34290"/>
                </a:cubicBezTo>
                <a:cubicBezTo>
                  <a:pt x="18563" y="47095"/>
                  <a:pt x="8216" y="60404"/>
                  <a:pt x="11049" y="73152"/>
                </a:cubicBezTo>
                <a:cubicBezTo>
                  <a:pt x="13719" y="85165"/>
                  <a:pt x="27874" y="91120"/>
                  <a:pt x="36576" y="99822"/>
                </a:cubicBezTo>
              </a:path>
            </a:pathLst>
          </a:custGeom>
          <a:noFill/>
          <a:ln cap="flat" cmpd="sng" w="19050">
            <a:solidFill>
              <a:schemeClr val="accent5"/>
            </a:solidFill>
            <a:prstDash val="dash"/>
            <a:round/>
            <a:headEnd len="med" w="med" type="none"/>
            <a:tailEnd len="med" w="med" type="none"/>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1" name="Shape 171"/>
        <p:cNvGrpSpPr/>
        <p:nvPr/>
      </p:nvGrpSpPr>
      <p:grpSpPr>
        <a:xfrm>
          <a:off x="0" y="0"/>
          <a:ext cx="0" cy="0"/>
          <a:chOff x="0" y="0"/>
          <a:chExt cx="0" cy="0"/>
        </a:xfrm>
      </p:grpSpPr>
      <p:pic>
        <p:nvPicPr>
          <p:cNvPr id="172" name="Google Shape;172;p5"/>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73" name="Google Shape;173;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4" name="Google Shape;174;p5"/>
          <p:cNvSpPr txBox="1"/>
          <p:nvPr>
            <p:ph idx="1" type="subTitle"/>
          </p:nvPr>
        </p:nvSpPr>
        <p:spPr>
          <a:xfrm>
            <a:off x="5055246" y="37611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5" name="Google Shape;175;p5"/>
          <p:cNvSpPr txBox="1"/>
          <p:nvPr>
            <p:ph idx="2" type="subTitle"/>
          </p:nvPr>
        </p:nvSpPr>
        <p:spPr>
          <a:xfrm>
            <a:off x="1583154" y="37611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6" name="Google Shape;176;p5"/>
          <p:cNvSpPr txBox="1"/>
          <p:nvPr>
            <p:ph idx="3" type="subTitle"/>
          </p:nvPr>
        </p:nvSpPr>
        <p:spPr>
          <a:xfrm>
            <a:off x="5055246" y="34531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7" name="Google Shape;177;p5"/>
          <p:cNvSpPr txBox="1"/>
          <p:nvPr>
            <p:ph idx="4" type="subTitle"/>
          </p:nvPr>
        </p:nvSpPr>
        <p:spPr>
          <a:xfrm>
            <a:off x="1583154" y="34531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78" name="Google Shape;178;p5"/>
          <p:cNvPicPr preferRelativeResize="0"/>
          <p:nvPr/>
        </p:nvPicPr>
        <p:blipFill>
          <a:blip r:embed="rId3">
            <a:alphaModFix/>
          </a:blip>
          <a:stretch>
            <a:fillRect/>
          </a:stretch>
        </p:blipFill>
        <p:spPr>
          <a:xfrm>
            <a:off x="6105526" y="3548694"/>
            <a:ext cx="5295899" cy="2540678"/>
          </a:xfrm>
          <a:prstGeom prst="rect">
            <a:avLst/>
          </a:prstGeom>
          <a:noFill/>
          <a:ln>
            <a:noFill/>
          </a:ln>
        </p:spPr>
      </p:pic>
      <p:pic>
        <p:nvPicPr>
          <p:cNvPr id="179" name="Google Shape;179;p5"/>
          <p:cNvPicPr preferRelativeResize="0"/>
          <p:nvPr/>
        </p:nvPicPr>
        <p:blipFill>
          <a:blip r:embed="rId4">
            <a:alphaModFix/>
          </a:blip>
          <a:stretch>
            <a:fillRect/>
          </a:stretch>
        </p:blipFill>
        <p:spPr>
          <a:xfrm>
            <a:off x="-2581274" y="3391020"/>
            <a:ext cx="5295899" cy="2856025"/>
          </a:xfrm>
          <a:prstGeom prst="rect">
            <a:avLst/>
          </a:prstGeom>
          <a:noFill/>
          <a:ln>
            <a:noFill/>
          </a:ln>
        </p:spPr>
      </p:pic>
      <p:pic>
        <p:nvPicPr>
          <p:cNvPr id="180" name="Google Shape;180;p5"/>
          <p:cNvPicPr preferRelativeResize="0"/>
          <p:nvPr/>
        </p:nvPicPr>
        <p:blipFill>
          <a:blip r:embed="rId5">
            <a:alphaModFix/>
          </a:blip>
          <a:stretch>
            <a:fillRect/>
          </a:stretch>
        </p:blipFill>
        <p:spPr>
          <a:xfrm>
            <a:off x="6029326" y="-887365"/>
            <a:ext cx="5295898" cy="2407246"/>
          </a:xfrm>
          <a:prstGeom prst="rect">
            <a:avLst/>
          </a:prstGeom>
          <a:noFill/>
          <a:ln>
            <a:noFill/>
          </a:ln>
        </p:spPr>
      </p:pic>
      <p:pic>
        <p:nvPicPr>
          <p:cNvPr id="181" name="Google Shape;181;p5"/>
          <p:cNvPicPr preferRelativeResize="0"/>
          <p:nvPr/>
        </p:nvPicPr>
        <p:blipFill>
          <a:blip r:embed="rId6">
            <a:alphaModFix/>
          </a:blip>
          <a:stretch>
            <a:fillRect/>
          </a:stretch>
        </p:blipFill>
        <p:spPr>
          <a:xfrm>
            <a:off x="-1504949" y="-887384"/>
            <a:ext cx="5295899" cy="2373384"/>
          </a:xfrm>
          <a:prstGeom prst="rect">
            <a:avLst/>
          </a:prstGeom>
          <a:noFill/>
          <a:ln>
            <a:noFill/>
          </a:ln>
        </p:spPr>
      </p:pic>
      <p:grpSp>
        <p:nvGrpSpPr>
          <p:cNvPr id="182" name="Google Shape;182;p5"/>
          <p:cNvGrpSpPr/>
          <p:nvPr/>
        </p:nvGrpSpPr>
        <p:grpSpPr>
          <a:xfrm flipH="1" rot="1242288">
            <a:off x="-264763" y="4471204"/>
            <a:ext cx="1429970" cy="1600586"/>
            <a:chOff x="4138184" y="930105"/>
            <a:chExt cx="3868174" cy="4329704"/>
          </a:xfrm>
        </p:grpSpPr>
        <p:sp>
          <p:nvSpPr>
            <p:cNvPr id="183" name="Google Shape;183;p5"/>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5"/>
            <p:cNvGrpSpPr/>
            <p:nvPr/>
          </p:nvGrpSpPr>
          <p:grpSpPr>
            <a:xfrm>
              <a:off x="4138184" y="930105"/>
              <a:ext cx="3868174" cy="3755764"/>
              <a:chOff x="4138184" y="930105"/>
              <a:chExt cx="3868174" cy="3755764"/>
            </a:xfrm>
          </p:grpSpPr>
          <p:sp>
            <p:nvSpPr>
              <p:cNvPr id="185" name="Google Shape;185;p5"/>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 name="Google Shape;320;p5"/>
          <p:cNvGrpSpPr/>
          <p:nvPr/>
        </p:nvGrpSpPr>
        <p:grpSpPr>
          <a:xfrm flipH="1" rot="-1374575">
            <a:off x="8123044" y="-260753"/>
            <a:ext cx="1429904" cy="1600512"/>
            <a:chOff x="4138184" y="930105"/>
            <a:chExt cx="3868174" cy="4329704"/>
          </a:xfrm>
        </p:grpSpPr>
        <p:sp>
          <p:nvSpPr>
            <p:cNvPr id="321" name="Google Shape;321;p5"/>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5"/>
            <p:cNvGrpSpPr/>
            <p:nvPr/>
          </p:nvGrpSpPr>
          <p:grpSpPr>
            <a:xfrm>
              <a:off x="4138184" y="930105"/>
              <a:ext cx="3868174" cy="3755764"/>
              <a:chOff x="4138184" y="930105"/>
              <a:chExt cx="3868174" cy="3755764"/>
            </a:xfrm>
          </p:grpSpPr>
          <p:sp>
            <p:nvSpPr>
              <p:cNvPr id="323" name="Google Shape;323;p5"/>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8" name="Google Shape;458;p5"/>
          <p:cNvSpPr/>
          <p:nvPr/>
        </p:nvSpPr>
        <p:spPr>
          <a:xfrm>
            <a:off x="1724025" y="4609314"/>
            <a:ext cx="5857875" cy="781825"/>
          </a:xfrm>
          <a:custGeom>
            <a:rect b="b" l="l" r="r" t="t"/>
            <a:pathLst>
              <a:path extrusionOk="0" h="31273" w="234315">
                <a:moveTo>
                  <a:pt x="0" y="30892"/>
                </a:moveTo>
                <a:cubicBezTo>
                  <a:pt x="4257" y="22379"/>
                  <a:pt x="17587" y="22762"/>
                  <a:pt x="27051" y="21748"/>
                </a:cubicBezTo>
                <a:cubicBezTo>
                  <a:pt x="47607" y="19546"/>
                  <a:pt x="69013" y="21732"/>
                  <a:pt x="88773" y="15652"/>
                </a:cubicBezTo>
                <a:cubicBezTo>
                  <a:pt x="93063" y="14332"/>
                  <a:pt x="97181" y="7051"/>
                  <a:pt x="94488" y="3460"/>
                </a:cubicBezTo>
                <a:cubicBezTo>
                  <a:pt x="92342" y="599"/>
                  <a:pt x="87594" y="-719"/>
                  <a:pt x="84201" y="412"/>
                </a:cubicBezTo>
                <a:cubicBezTo>
                  <a:pt x="81625" y="1271"/>
                  <a:pt x="81280" y="6085"/>
                  <a:pt x="82677" y="8413"/>
                </a:cubicBezTo>
                <a:cubicBezTo>
                  <a:pt x="89473" y="19739"/>
                  <a:pt x="109487" y="11236"/>
                  <a:pt x="122301" y="8032"/>
                </a:cubicBezTo>
                <a:cubicBezTo>
                  <a:pt x="134391" y="5009"/>
                  <a:pt x="147217" y="5133"/>
                  <a:pt x="159639" y="6127"/>
                </a:cubicBezTo>
                <a:cubicBezTo>
                  <a:pt x="169264" y="6897"/>
                  <a:pt x="177057" y="14482"/>
                  <a:pt x="185547" y="19081"/>
                </a:cubicBezTo>
                <a:cubicBezTo>
                  <a:pt x="200281" y="27062"/>
                  <a:pt x="217559" y="31273"/>
                  <a:pt x="234315" y="31273"/>
                </a:cubicBezTo>
              </a:path>
            </a:pathLst>
          </a:custGeom>
          <a:noFill/>
          <a:ln cap="flat" cmpd="sng" w="19050">
            <a:solidFill>
              <a:schemeClr val="accent5"/>
            </a:solidFill>
            <a:prstDash val="dash"/>
            <a:round/>
            <a:headEnd len="med" w="med" type="none"/>
            <a:tailEnd len="med" w="med" type="none"/>
          </a:ln>
        </p:spPr>
      </p:sp>
      <p:sp>
        <p:nvSpPr>
          <p:cNvPr id="459" name="Google Shape;459;p5"/>
          <p:cNvSpPr/>
          <p:nvPr/>
        </p:nvSpPr>
        <p:spPr>
          <a:xfrm>
            <a:off x="-285750" y="-57150"/>
            <a:ext cx="3667125" cy="3838575"/>
          </a:xfrm>
          <a:custGeom>
            <a:rect b="b" l="l" r="r" t="t"/>
            <a:pathLst>
              <a:path extrusionOk="0" h="153543" w="146685">
                <a:moveTo>
                  <a:pt x="0" y="153543"/>
                </a:moveTo>
                <a:cubicBezTo>
                  <a:pt x="18474" y="148925"/>
                  <a:pt x="28879" y="116355"/>
                  <a:pt x="19431" y="99822"/>
                </a:cubicBezTo>
                <a:cubicBezTo>
                  <a:pt x="17725" y="96837"/>
                  <a:pt x="8310" y="97248"/>
                  <a:pt x="9144" y="100584"/>
                </a:cubicBezTo>
                <a:cubicBezTo>
                  <a:pt x="10502" y="106018"/>
                  <a:pt x="17927" y="111499"/>
                  <a:pt x="23241" y="109728"/>
                </a:cubicBezTo>
                <a:cubicBezTo>
                  <a:pt x="25681" y="108915"/>
                  <a:pt x="27148" y="105807"/>
                  <a:pt x="27432" y="103251"/>
                </a:cubicBezTo>
                <a:cubicBezTo>
                  <a:pt x="28786" y="91069"/>
                  <a:pt x="27451" y="77450"/>
                  <a:pt x="20955" y="67056"/>
                </a:cubicBezTo>
                <a:cubicBezTo>
                  <a:pt x="17238" y="61109"/>
                  <a:pt x="11899" y="56183"/>
                  <a:pt x="8763" y="49911"/>
                </a:cubicBezTo>
                <a:cubicBezTo>
                  <a:pt x="5476" y="43337"/>
                  <a:pt x="8163" y="34074"/>
                  <a:pt x="12573" y="28194"/>
                </a:cubicBezTo>
                <a:cubicBezTo>
                  <a:pt x="21525" y="16258"/>
                  <a:pt x="43043" y="25722"/>
                  <a:pt x="56388" y="19050"/>
                </a:cubicBezTo>
                <a:cubicBezTo>
                  <a:pt x="61128" y="16680"/>
                  <a:pt x="68308" y="12847"/>
                  <a:pt x="67437" y="7620"/>
                </a:cubicBezTo>
                <a:cubicBezTo>
                  <a:pt x="67035" y="5210"/>
                  <a:pt x="63278" y="3418"/>
                  <a:pt x="60960" y="4191"/>
                </a:cubicBezTo>
                <a:cubicBezTo>
                  <a:pt x="59662" y="4624"/>
                  <a:pt x="58615" y="6907"/>
                  <a:pt x="59436" y="8001"/>
                </a:cubicBezTo>
                <a:cubicBezTo>
                  <a:pt x="61927" y="11323"/>
                  <a:pt x="66813" y="12053"/>
                  <a:pt x="70866" y="12954"/>
                </a:cubicBezTo>
                <a:cubicBezTo>
                  <a:pt x="95895" y="18516"/>
                  <a:pt x="121046" y="0"/>
                  <a:pt x="146685" y="0"/>
                </a:cubicBezTo>
              </a:path>
            </a:pathLst>
          </a:custGeom>
          <a:noFill/>
          <a:ln cap="flat" cmpd="sng" w="19050">
            <a:solidFill>
              <a:schemeClr val="accent5"/>
            </a:solidFill>
            <a:prstDash val="dash"/>
            <a:round/>
            <a:headEnd len="med" w="med" type="none"/>
            <a:tailEnd len="med" w="med" type="none"/>
          </a:ln>
        </p:spPr>
      </p:sp>
      <p:sp>
        <p:nvSpPr>
          <p:cNvPr id="460" name="Google Shape;460;p5"/>
          <p:cNvSpPr/>
          <p:nvPr/>
        </p:nvSpPr>
        <p:spPr>
          <a:xfrm>
            <a:off x="8617400" y="1247775"/>
            <a:ext cx="1002850" cy="4648200"/>
          </a:xfrm>
          <a:custGeom>
            <a:rect b="b" l="l" r="r" t="t"/>
            <a:pathLst>
              <a:path extrusionOk="0" h="185928" w="40114">
                <a:moveTo>
                  <a:pt x="40114" y="0"/>
                </a:moveTo>
                <a:cubicBezTo>
                  <a:pt x="38722" y="6962"/>
                  <a:pt x="36939" y="15875"/>
                  <a:pt x="30589" y="19050"/>
                </a:cubicBezTo>
                <a:cubicBezTo>
                  <a:pt x="23107" y="22791"/>
                  <a:pt x="11809" y="23791"/>
                  <a:pt x="8872" y="31623"/>
                </a:cubicBezTo>
                <a:cubicBezTo>
                  <a:pt x="5828" y="39741"/>
                  <a:pt x="7281" y="49777"/>
                  <a:pt x="11158" y="57531"/>
                </a:cubicBezTo>
                <a:cubicBezTo>
                  <a:pt x="13317" y="61849"/>
                  <a:pt x="18234" y="65695"/>
                  <a:pt x="17635" y="70485"/>
                </a:cubicBezTo>
                <a:cubicBezTo>
                  <a:pt x="16499" y="79570"/>
                  <a:pt x="8645" y="86710"/>
                  <a:pt x="6586" y="95631"/>
                </a:cubicBezTo>
                <a:cubicBezTo>
                  <a:pt x="6043" y="97982"/>
                  <a:pt x="4346" y="101974"/>
                  <a:pt x="6586" y="102870"/>
                </a:cubicBezTo>
                <a:cubicBezTo>
                  <a:pt x="10024" y="104245"/>
                  <a:pt x="14673" y="103949"/>
                  <a:pt x="17635" y="101727"/>
                </a:cubicBezTo>
                <a:cubicBezTo>
                  <a:pt x="20346" y="99694"/>
                  <a:pt x="21256" y="94936"/>
                  <a:pt x="19921" y="91821"/>
                </a:cubicBezTo>
                <a:cubicBezTo>
                  <a:pt x="17728" y="86703"/>
                  <a:pt x="13545" y="81218"/>
                  <a:pt x="8110" y="80010"/>
                </a:cubicBezTo>
                <a:cubicBezTo>
                  <a:pt x="4949" y="79308"/>
                  <a:pt x="2657" y="84177"/>
                  <a:pt x="1633" y="87249"/>
                </a:cubicBezTo>
                <a:cubicBezTo>
                  <a:pt x="-5185" y="107704"/>
                  <a:pt x="12644" y="128971"/>
                  <a:pt x="16873" y="150114"/>
                </a:cubicBezTo>
                <a:cubicBezTo>
                  <a:pt x="18756" y="159527"/>
                  <a:pt x="13377" y="169521"/>
                  <a:pt x="8110" y="177546"/>
                </a:cubicBezTo>
                <a:cubicBezTo>
                  <a:pt x="6215" y="180434"/>
                  <a:pt x="5104" y="184383"/>
                  <a:pt x="2014" y="185928"/>
                </a:cubicBezTo>
              </a:path>
            </a:pathLst>
          </a:custGeom>
          <a:noFill/>
          <a:ln cap="flat" cmpd="sng" w="19050">
            <a:solidFill>
              <a:schemeClr val="accent5"/>
            </a:solidFill>
            <a:prstDash val="dash"/>
            <a:round/>
            <a:headEnd len="med" w="med" type="none"/>
            <a:tailEnd len="med" w="med"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1" name="Shape 461"/>
        <p:cNvGrpSpPr/>
        <p:nvPr/>
      </p:nvGrpSpPr>
      <p:grpSpPr>
        <a:xfrm>
          <a:off x="0" y="0"/>
          <a:ext cx="0" cy="0"/>
          <a:chOff x="0" y="0"/>
          <a:chExt cx="0" cy="0"/>
        </a:xfrm>
      </p:grpSpPr>
      <p:pic>
        <p:nvPicPr>
          <p:cNvPr id="462" name="Google Shape;462;p6"/>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463" name="Google Shape;46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64" name="Google Shape;464;p6"/>
          <p:cNvPicPr preferRelativeResize="0"/>
          <p:nvPr/>
        </p:nvPicPr>
        <p:blipFill>
          <a:blip r:embed="rId3">
            <a:alphaModFix/>
          </a:blip>
          <a:stretch>
            <a:fillRect/>
          </a:stretch>
        </p:blipFill>
        <p:spPr>
          <a:xfrm>
            <a:off x="-2134749" y="-1398548"/>
            <a:ext cx="5295899" cy="2586313"/>
          </a:xfrm>
          <a:prstGeom prst="rect">
            <a:avLst/>
          </a:prstGeom>
          <a:noFill/>
          <a:ln>
            <a:noFill/>
          </a:ln>
        </p:spPr>
      </p:pic>
      <p:pic>
        <p:nvPicPr>
          <p:cNvPr id="465" name="Google Shape;465;p6"/>
          <p:cNvPicPr preferRelativeResize="0"/>
          <p:nvPr/>
        </p:nvPicPr>
        <p:blipFill>
          <a:blip r:embed="rId4">
            <a:alphaModFix/>
          </a:blip>
          <a:stretch>
            <a:fillRect/>
          </a:stretch>
        </p:blipFill>
        <p:spPr>
          <a:xfrm>
            <a:off x="5667376" y="3909101"/>
            <a:ext cx="5295897" cy="2290213"/>
          </a:xfrm>
          <a:prstGeom prst="rect">
            <a:avLst/>
          </a:prstGeom>
          <a:noFill/>
          <a:ln>
            <a:noFill/>
          </a:ln>
        </p:spPr>
      </p:pic>
      <p:sp>
        <p:nvSpPr>
          <p:cNvPr id="466" name="Google Shape;466;p6"/>
          <p:cNvSpPr/>
          <p:nvPr/>
        </p:nvSpPr>
        <p:spPr>
          <a:xfrm>
            <a:off x="126360" y="-419100"/>
            <a:ext cx="2073925" cy="5772150"/>
          </a:xfrm>
          <a:custGeom>
            <a:rect b="b" l="l" r="r" t="t"/>
            <a:pathLst>
              <a:path extrusionOk="0" h="230886" w="82957">
                <a:moveTo>
                  <a:pt x="82957" y="0"/>
                </a:moveTo>
                <a:cubicBezTo>
                  <a:pt x="80838" y="5147"/>
                  <a:pt x="78152" y="10766"/>
                  <a:pt x="73432" y="13716"/>
                </a:cubicBezTo>
                <a:cubicBezTo>
                  <a:pt x="65148" y="18894"/>
                  <a:pt x="54790" y="19670"/>
                  <a:pt x="45238" y="21717"/>
                </a:cubicBezTo>
                <a:cubicBezTo>
                  <a:pt x="36917" y="23500"/>
                  <a:pt x="21557" y="29643"/>
                  <a:pt x="19711" y="21336"/>
                </a:cubicBezTo>
                <a:cubicBezTo>
                  <a:pt x="19013" y="18197"/>
                  <a:pt x="18724" y="13820"/>
                  <a:pt x="21235" y="11811"/>
                </a:cubicBezTo>
                <a:cubicBezTo>
                  <a:pt x="23831" y="9735"/>
                  <a:pt x="30489" y="9695"/>
                  <a:pt x="31141" y="12954"/>
                </a:cubicBezTo>
                <a:cubicBezTo>
                  <a:pt x="32066" y="17577"/>
                  <a:pt x="27195" y="21550"/>
                  <a:pt x="24664" y="25527"/>
                </a:cubicBezTo>
                <a:cubicBezTo>
                  <a:pt x="19858" y="33080"/>
                  <a:pt x="14272" y="40237"/>
                  <a:pt x="10567" y="48387"/>
                </a:cubicBezTo>
                <a:cubicBezTo>
                  <a:pt x="3198" y="64600"/>
                  <a:pt x="15824" y="84056"/>
                  <a:pt x="13615" y="101727"/>
                </a:cubicBezTo>
                <a:cubicBezTo>
                  <a:pt x="12684" y="109174"/>
                  <a:pt x="6533" y="115085"/>
                  <a:pt x="4471" y="122301"/>
                </a:cubicBezTo>
                <a:cubicBezTo>
                  <a:pt x="965" y="134573"/>
                  <a:pt x="-1144" y="147766"/>
                  <a:pt x="661" y="160401"/>
                </a:cubicBezTo>
                <a:cubicBezTo>
                  <a:pt x="2419" y="172705"/>
                  <a:pt x="10670" y="183209"/>
                  <a:pt x="14377" y="195072"/>
                </a:cubicBezTo>
                <a:cubicBezTo>
                  <a:pt x="17983" y="206611"/>
                  <a:pt x="14068" y="220073"/>
                  <a:pt x="8662" y="230886"/>
                </a:cubicBezTo>
              </a:path>
            </a:pathLst>
          </a:custGeom>
          <a:noFill/>
          <a:ln cap="flat" cmpd="sng" w="19050">
            <a:solidFill>
              <a:schemeClr val="accent5"/>
            </a:solidFill>
            <a:prstDash val="dash"/>
            <a:round/>
            <a:headEnd len="med" w="med" type="none"/>
            <a:tailEnd len="med" w="med" type="none"/>
          </a:ln>
        </p:spPr>
      </p:sp>
      <p:grpSp>
        <p:nvGrpSpPr>
          <p:cNvPr id="467" name="Google Shape;467;p6"/>
          <p:cNvGrpSpPr/>
          <p:nvPr/>
        </p:nvGrpSpPr>
        <p:grpSpPr>
          <a:xfrm rot="4395373">
            <a:off x="7728124" y="-670934"/>
            <a:ext cx="1429960" cy="1388405"/>
            <a:chOff x="4138184" y="930105"/>
            <a:chExt cx="3868174" cy="3755764"/>
          </a:xfrm>
        </p:grpSpPr>
        <p:sp>
          <p:nvSpPr>
            <p:cNvPr id="468" name="Google Shape;468;p6"/>
            <p:cNvSpPr/>
            <p:nvPr/>
          </p:nvSpPr>
          <p:spPr>
            <a:xfrm>
              <a:off x="5731034" y="1868401"/>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6"/>
            <p:cNvGrpSpPr/>
            <p:nvPr/>
          </p:nvGrpSpPr>
          <p:grpSpPr>
            <a:xfrm>
              <a:off x="4138184" y="930105"/>
              <a:ext cx="3868174" cy="3755764"/>
              <a:chOff x="4138184" y="930105"/>
              <a:chExt cx="3868174" cy="3755764"/>
            </a:xfrm>
          </p:grpSpPr>
          <p:sp>
            <p:nvSpPr>
              <p:cNvPr id="470" name="Google Shape;470;p6"/>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5" name="Shape 605"/>
        <p:cNvGrpSpPr/>
        <p:nvPr/>
      </p:nvGrpSpPr>
      <p:grpSpPr>
        <a:xfrm>
          <a:off x="0" y="0"/>
          <a:ext cx="0" cy="0"/>
          <a:chOff x="0" y="0"/>
          <a:chExt cx="0" cy="0"/>
        </a:xfrm>
      </p:grpSpPr>
      <p:pic>
        <p:nvPicPr>
          <p:cNvPr id="606" name="Google Shape;606;p7"/>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07" name="Google Shape;607;p7"/>
          <p:cNvSpPr txBox="1"/>
          <p:nvPr>
            <p:ph type="title"/>
          </p:nvPr>
        </p:nvSpPr>
        <p:spPr>
          <a:xfrm>
            <a:off x="720000" y="445025"/>
            <a:ext cx="4251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8" name="Google Shape;608;p7"/>
          <p:cNvSpPr txBox="1"/>
          <p:nvPr>
            <p:ph idx="1" type="subTitle"/>
          </p:nvPr>
        </p:nvSpPr>
        <p:spPr>
          <a:xfrm>
            <a:off x="720000" y="1703875"/>
            <a:ext cx="4294800" cy="200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Lexend Deca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609" name="Google Shape;609;p7"/>
          <p:cNvSpPr/>
          <p:nvPr/>
        </p:nvSpPr>
        <p:spPr>
          <a:xfrm>
            <a:off x="-152400" y="-180975"/>
            <a:ext cx="5124450" cy="1809750"/>
          </a:xfrm>
          <a:custGeom>
            <a:rect b="b" l="l" r="r" t="t"/>
            <a:pathLst>
              <a:path extrusionOk="0" h="72390" w="204978">
                <a:moveTo>
                  <a:pt x="0" y="72390"/>
                </a:moveTo>
                <a:cubicBezTo>
                  <a:pt x="10727" y="65238"/>
                  <a:pt x="20272" y="50227"/>
                  <a:pt x="17145" y="37719"/>
                </a:cubicBezTo>
                <a:cubicBezTo>
                  <a:pt x="16463" y="34992"/>
                  <a:pt x="11132" y="33064"/>
                  <a:pt x="9144" y="35052"/>
                </a:cubicBezTo>
                <a:cubicBezTo>
                  <a:pt x="7312" y="36884"/>
                  <a:pt x="8128" y="42164"/>
                  <a:pt x="10668" y="42672"/>
                </a:cubicBezTo>
                <a:cubicBezTo>
                  <a:pt x="14626" y="43464"/>
                  <a:pt x="18951" y="41965"/>
                  <a:pt x="22479" y="40005"/>
                </a:cubicBezTo>
                <a:cubicBezTo>
                  <a:pt x="31748" y="34856"/>
                  <a:pt x="35974" y="22465"/>
                  <a:pt x="45720" y="18288"/>
                </a:cubicBezTo>
                <a:cubicBezTo>
                  <a:pt x="59507" y="12379"/>
                  <a:pt x="75794" y="18243"/>
                  <a:pt x="90678" y="16383"/>
                </a:cubicBezTo>
                <a:cubicBezTo>
                  <a:pt x="97655" y="15511"/>
                  <a:pt x="103555" y="10300"/>
                  <a:pt x="110490" y="9144"/>
                </a:cubicBezTo>
                <a:cubicBezTo>
                  <a:pt x="125053" y="6717"/>
                  <a:pt x="139579" y="14569"/>
                  <a:pt x="154305" y="15621"/>
                </a:cubicBezTo>
                <a:cubicBezTo>
                  <a:pt x="165460" y="16418"/>
                  <a:pt x="176081" y="10394"/>
                  <a:pt x="186690" y="6858"/>
                </a:cubicBezTo>
                <a:cubicBezTo>
                  <a:pt x="192866" y="4799"/>
                  <a:pt x="199561" y="3611"/>
                  <a:pt x="204978" y="0"/>
                </a:cubicBezTo>
              </a:path>
            </a:pathLst>
          </a:custGeom>
          <a:noFill/>
          <a:ln cap="flat" cmpd="sng" w="19050">
            <a:solidFill>
              <a:schemeClr val="accent5"/>
            </a:solidFill>
            <a:prstDash val="dash"/>
            <a:round/>
            <a:headEnd len="med" w="med" type="none"/>
            <a:tailEnd len="med" w="med" type="none"/>
          </a:ln>
        </p:spPr>
      </p:sp>
      <p:pic>
        <p:nvPicPr>
          <p:cNvPr id="610" name="Google Shape;610;p7"/>
          <p:cNvPicPr preferRelativeResize="0"/>
          <p:nvPr/>
        </p:nvPicPr>
        <p:blipFill>
          <a:blip r:embed="rId3">
            <a:alphaModFix/>
          </a:blip>
          <a:stretch>
            <a:fillRect/>
          </a:stretch>
        </p:blipFill>
        <p:spPr>
          <a:xfrm>
            <a:off x="6306701" y="975443"/>
            <a:ext cx="5295900" cy="2453980"/>
          </a:xfrm>
          <a:prstGeom prst="rect">
            <a:avLst/>
          </a:prstGeom>
          <a:noFill/>
          <a:ln>
            <a:noFill/>
          </a:ln>
        </p:spPr>
      </p:pic>
      <p:pic>
        <p:nvPicPr>
          <p:cNvPr id="611" name="Google Shape;611;p7"/>
          <p:cNvPicPr preferRelativeResize="0"/>
          <p:nvPr/>
        </p:nvPicPr>
        <p:blipFill rotWithShape="1">
          <a:blip r:embed="rId4">
            <a:alphaModFix/>
          </a:blip>
          <a:srcRect b="0" l="0" r="0" t="14074"/>
          <a:stretch/>
        </p:blipFill>
        <p:spPr>
          <a:xfrm>
            <a:off x="-523875" y="3748649"/>
            <a:ext cx="5295899" cy="2453975"/>
          </a:xfrm>
          <a:prstGeom prst="rect">
            <a:avLst/>
          </a:prstGeom>
          <a:noFill/>
          <a:ln>
            <a:noFill/>
          </a:ln>
        </p:spPr>
      </p:pic>
      <p:pic>
        <p:nvPicPr>
          <p:cNvPr id="612" name="Google Shape;612;p7"/>
          <p:cNvPicPr preferRelativeResize="0"/>
          <p:nvPr/>
        </p:nvPicPr>
        <p:blipFill>
          <a:blip r:embed="rId5">
            <a:alphaModFix/>
          </a:blip>
          <a:stretch>
            <a:fillRect/>
          </a:stretch>
        </p:blipFill>
        <p:spPr>
          <a:xfrm>
            <a:off x="4229101" y="-472240"/>
            <a:ext cx="5295898" cy="2407246"/>
          </a:xfrm>
          <a:prstGeom prst="rect">
            <a:avLst/>
          </a:prstGeom>
          <a:noFill/>
          <a:ln>
            <a:noFill/>
          </a:ln>
        </p:spPr>
      </p:pic>
      <p:pic>
        <p:nvPicPr>
          <p:cNvPr id="613" name="Google Shape;613;p7"/>
          <p:cNvPicPr preferRelativeResize="0"/>
          <p:nvPr/>
        </p:nvPicPr>
        <p:blipFill>
          <a:blip r:embed="rId6">
            <a:alphaModFix/>
          </a:blip>
          <a:stretch>
            <a:fillRect/>
          </a:stretch>
        </p:blipFill>
        <p:spPr>
          <a:xfrm>
            <a:off x="5087501" y="3346591"/>
            <a:ext cx="5295899" cy="237338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14" name="Shape 614"/>
        <p:cNvGrpSpPr/>
        <p:nvPr/>
      </p:nvGrpSpPr>
      <p:grpSpPr>
        <a:xfrm>
          <a:off x="0" y="0"/>
          <a:ext cx="0" cy="0"/>
          <a:chOff x="0" y="0"/>
          <a:chExt cx="0" cy="0"/>
        </a:xfrm>
      </p:grpSpPr>
      <p:pic>
        <p:nvPicPr>
          <p:cNvPr id="615" name="Google Shape;615;p8"/>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16" name="Google Shape;616;p8"/>
          <p:cNvSpPr txBox="1"/>
          <p:nvPr>
            <p:ph type="title"/>
          </p:nvPr>
        </p:nvSpPr>
        <p:spPr>
          <a:xfrm>
            <a:off x="3922675" y="1181100"/>
            <a:ext cx="4508100" cy="27813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SzPts val="4800"/>
              <a:buNone/>
              <a:defRPr b="0"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617" name="Google Shape;617;p8"/>
          <p:cNvPicPr preferRelativeResize="0"/>
          <p:nvPr/>
        </p:nvPicPr>
        <p:blipFill rotWithShape="1">
          <a:blip r:embed="rId3">
            <a:alphaModFix/>
          </a:blip>
          <a:srcRect b="20898" l="0" r="0" t="20904"/>
          <a:stretch/>
        </p:blipFill>
        <p:spPr>
          <a:xfrm>
            <a:off x="4905375" y="-440772"/>
            <a:ext cx="5295899" cy="1330501"/>
          </a:xfrm>
          <a:prstGeom prst="rect">
            <a:avLst/>
          </a:prstGeom>
          <a:noFill/>
          <a:ln>
            <a:noFill/>
          </a:ln>
        </p:spPr>
      </p:pic>
      <p:sp>
        <p:nvSpPr>
          <p:cNvPr id="618" name="Google Shape;618;p8"/>
          <p:cNvSpPr/>
          <p:nvPr/>
        </p:nvSpPr>
        <p:spPr>
          <a:xfrm>
            <a:off x="3209925" y="4501843"/>
            <a:ext cx="6029325" cy="1108375"/>
          </a:xfrm>
          <a:custGeom>
            <a:rect b="b" l="l" r="r" t="t"/>
            <a:pathLst>
              <a:path extrusionOk="0" h="44335" w="241173">
                <a:moveTo>
                  <a:pt x="0" y="44335"/>
                </a:moveTo>
                <a:cubicBezTo>
                  <a:pt x="12173" y="42306"/>
                  <a:pt x="24037" y="36880"/>
                  <a:pt x="33909" y="29476"/>
                </a:cubicBezTo>
                <a:cubicBezTo>
                  <a:pt x="43998" y="21910"/>
                  <a:pt x="52577" y="9107"/>
                  <a:pt x="65151" y="8140"/>
                </a:cubicBezTo>
                <a:cubicBezTo>
                  <a:pt x="76506" y="7267"/>
                  <a:pt x="88320" y="8541"/>
                  <a:pt x="99060" y="12331"/>
                </a:cubicBezTo>
                <a:cubicBezTo>
                  <a:pt x="113157" y="17306"/>
                  <a:pt x="131297" y="28921"/>
                  <a:pt x="143256" y="19951"/>
                </a:cubicBezTo>
                <a:cubicBezTo>
                  <a:pt x="147466" y="16794"/>
                  <a:pt x="148911" y="8373"/>
                  <a:pt x="145542" y="4330"/>
                </a:cubicBezTo>
                <a:cubicBezTo>
                  <a:pt x="143020" y="1304"/>
                  <a:pt x="138392" y="-418"/>
                  <a:pt x="134493" y="139"/>
                </a:cubicBezTo>
                <a:cubicBezTo>
                  <a:pt x="129488" y="854"/>
                  <a:pt x="136012" y="12863"/>
                  <a:pt x="140970" y="13855"/>
                </a:cubicBezTo>
                <a:cubicBezTo>
                  <a:pt x="152632" y="16187"/>
                  <a:pt x="164559" y="10741"/>
                  <a:pt x="176403" y="9664"/>
                </a:cubicBezTo>
                <a:cubicBezTo>
                  <a:pt x="189550" y="8469"/>
                  <a:pt x="202624" y="12828"/>
                  <a:pt x="215646" y="14998"/>
                </a:cubicBezTo>
                <a:cubicBezTo>
                  <a:pt x="225174" y="16586"/>
                  <a:pt x="236853" y="20074"/>
                  <a:pt x="241173" y="28714"/>
                </a:cubicBezTo>
              </a:path>
            </a:pathLst>
          </a:custGeom>
          <a:noFill/>
          <a:ln cap="flat" cmpd="sng" w="19050">
            <a:solidFill>
              <a:schemeClr val="accent5"/>
            </a:solidFill>
            <a:prstDash val="dash"/>
            <a:round/>
            <a:headEnd len="med" w="med" type="none"/>
            <a:tailEnd len="med" w="med" type="none"/>
          </a:ln>
        </p:spPr>
      </p:sp>
      <p:pic>
        <p:nvPicPr>
          <p:cNvPr id="619" name="Google Shape;619;p8"/>
          <p:cNvPicPr preferRelativeResize="0"/>
          <p:nvPr/>
        </p:nvPicPr>
        <p:blipFill>
          <a:blip r:embed="rId4">
            <a:alphaModFix/>
          </a:blip>
          <a:stretch>
            <a:fillRect/>
          </a:stretch>
        </p:blipFill>
        <p:spPr>
          <a:xfrm>
            <a:off x="-1743074" y="1815277"/>
            <a:ext cx="5295899" cy="2251888"/>
          </a:xfrm>
          <a:prstGeom prst="rect">
            <a:avLst/>
          </a:prstGeom>
          <a:noFill/>
          <a:ln>
            <a:noFill/>
          </a:ln>
        </p:spPr>
      </p:pic>
      <p:pic>
        <p:nvPicPr>
          <p:cNvPr id="620" name="Google Shape;620;p8"/>
          <p:cNvPicPr preferRelativeResize="0"/>
          <p:nvPr/>
        </p:nvPicPr>
        <p:blipFill rotWithShape="1">
          <a:blip r:embed="rId5">
            <a:alphaModFix/>
          </a:blip>
          <a:srcRect b="15986" l="6117" r="6109" t="15986"/>
          <a:stretch/>
        </p:blipFill>
        <p:spPr>
          <a:xfrm>
            <a:off x="1609725" y="3962400"/>
            <a:ext cx="4648198" cy="1759450"/>
          </a:xfrm>
          <a:prstGeom prst="rect">
            <a:avLst/>
          </a:prstGeom>
          <a:noFill/>
          <a:ln>
            <a:noFill/>
          </a:ln>
        </p:spPr>
      </p:pic>
      <p:pic>
        <p:nvPicPr>
          <p:cNvPr id="621" name="Google Shape;621;p8"/>
          <p:cNvPicPr preferRelativeResize="0"/>
          <p:nvPr/>
        </p:nvPicPr>
        <p:blipFill>
          <a:blip r:embed="rId6">
            <a:alphaModFix/>
          </a:blip>
          <a:stretch>
            <a:fillRect/>
          </a:stretch>
        </p:blipFill>
        <p:spPr>
          <a:xfrm>
            <a:off x="-1438274" y="-483140"/>
            <a:ext cx="5295898" cy="240724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2" name="Shape 622"/>
        <p:cNvGrpSpPr/>
        <p:nvPr/>
      </p:nvGrpSpPr>
      <p:grpSpPr>
        <a:xfrm>
          <a:off x="0" y="0"/>
          <a:ext cx="0" cy="0"/>
          <a:chOff x="0" y="0"/>
          <a:chExt cx="0" cy="0"/>
        </a:xfrm>
      </p:grpSpPr>
      <p:pic>
        <p:nvPicPr>
          <p:cNvPr id="623" name="Google Shape;623;p9"/>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24" name="Google Shape;624;p9"/>
          <p:cNvSpPr txBox="1"/>
          <p:nvPr>
            <p:ph type="title"/>
          </p:nvPr>
        </p:nvSpPr>
        <p:spPr>
          <a:xfrm>
            <a:off x="1819275" y="1525475"/>
            <a:ext cx="5505600" cy="102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b="0" sz="6000">
                <a:solidFill>
                  <a:srgbClr val="13394F"/>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25" name="Google Shape;625;p9"/>
          <p:cNvSpPr txBox="1"/>
          <p:nvPr>
            <p:ph idx="1" type="subTitle"/>
          </p:nvPr>
        </p:nvSpPr>
        <p:spPr>
          <a:xfrm>
            <a:off x="1819275" y="2429425"/>
            <a:ext cx="5505600" cy="118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626" name="Google Shape;626;p9"/>
          <p:cNvPicPr preferRelativeResize="0"/>
          <p:nvPr/>
        </p:nvPicPr>
        <p:blipFill rotWithShape="1">
          <a:blip r:embed="rId3">
            <a:alphaModFix/>
          </a:blip>
          <a:srcRect b="15316" l="6117" r="6109" t="15316"/>
          <a:stretch/>
        </p:blipFill>
        <p:spPr>
          <a:xfrm>
            <a:off x="-1800225" y="-335225"/>
            <a:ext cx="4648202" cy="1702300"/>
          </a:xfrm>
          <a:prstGeom prst="rect">
            <a:avLst/>
          </a:prstGeom>
          <a:noFill/>
          <a:ln>
            <a:noFill/>
          </a:ln>
        </p:spPr>
      </p:pic>
      <p:pic>
        <p:nvPicPr>
          <p:cNvPr id="627" name="Google Shape;627;p9"/>
          <p:cNvPicPr preferRelativeResize="0"/>
          <p:nvPr/>
        </p:nvPicPr>
        <p:blipFill rotWithShape="1">
          <a:blip r:embed="rId4">
            <a:alphaModFix/>
          </a:blip>
          <a:srcRect b="21078" l="0" r="0" t="21078"/>
          <a:stretch/>
        </p:blipFill>
        <p:spPr>
          <a:xfrm>
            <a:off x="5725675" y="17823"/>
            <a:ext cx="5295899" cy="1372825"/>
          </a:xfrm>
          <a:prstGeom prst="rect">
            <a:avLst/>
          </a:prstGeom>
          <a:noFill/>
          <a:ln>
            <a:noFill/>
          </a:ln>
        </p:spPr>
      </p:pic>
      <p:pic>
        <p:nvPicPr>
          <p:cNvPr id="628" name="Google Shape;628;p9"/>
          <p:cNvPicPr preferRelativeResize="0"/>
          <p:nvPr/>
        </p:nvPicPr>
        <p:blipFill rotWithShape="1">
          <a:blip r:embed="rId5">
            <a:alphaModFix/>
          </a:blip>
          <a:srcRect b="13668" l="6657" r="6649" t="13668"/>
          <a:stretch/>
        </p:blipFill>
        <p:spPr>
          <a:xfrm>
            <a:off x="-1171575" y="3914775"/>
            <a:ext cx="4591052" cy="2075225"/>
          </a:xfrm>
          <a:prstGeom prst="rect">
            <a:avLst/>
          </a:prstGeom>
          <a:noFill/>
          <a:ln>
            <a:noFill/>
          </a:ln>
        </p:spPr>
      </p:pic>
      <p:sp>
        <p:nvSpPr>
          <p:cNvPr id="629" name="Google Shape;629;p9"/>
          <p:cNvSpPr/>
          <p:nvPr/>
        </p:nvSpPr>
        <p:spPr>
          <a:xfrm>
            <a:off x="1438275" y="-314325"/>
            <a:ext cx="5991225" cy="1042900"/>
          </a:xfrm>
          <a:custGeom>
            <a:rect b="b" l="l" r="r" t="t"/>
            <a:pathLst>
              <a:path extrusionOk="0" h="41716" w="239649">
                <a:moveTo>
                  <a:pt x="239649" y="36195"/>
                </a:moveTo>
                <a:cubicBezTo>
                  <a:pt x="232562" y="26746"/>
                  <a:pt x="217552" y="25908"/>
                  <a:pt x="205740" y="25908"/>
                </a:cubicBezTo>
                <a:cubicBezTo>
                  <a:pt x="197658" y="25908"/>
                  <a:pt x="187452" y="23622"/>
                  <a:pt x="181737" y="29337"/>
                </a:cubicBezTo>
                <a:cubicBezTo>
                  <a:pt x="176235" y="34839"/>
                  <a:pt x="198689" y="46296"/>
                  <a:pt x="202692" y="39624"/>
                </a:cubicBezTo>
                <a:cubicBezTo>
                  <a:pt x="208103" y="30606"/>
                  <a:pt x="189862" y="19775"/>
                  <a:pt x="179451" y="18288"/>
                </a:cubicBezTo>
                <a:cubicBezTo>
                  <a:pt x="163286" y="15979"/>
                  <a:pt x="148219" y="28040"/>
                  <a:pt x="132207" y="31242"/>
                </a:cubicBezTo>
                <a:cubicBezTo>
                  <a:pt x="105805" y="36522"/>
                  <a:pt x="77691" y="37971"/>
                  <a:pt x="51435" y="32004"/>
                </a:cubicBezTo>
                <a:cubicBezTo>
                  <a:pt x="31744" y="27529"/>
                  <a:pt x="15513" y="12927"/>
                  <a:pt x="0" y="0"/>
                </a:cubicBezTo>
              </a:path>
            </a:pathLst>
          </a:custGeom>
          <a:noFill/>
          <a:ln cap="flat" cmpd="sng" w="19050">
            <a:solidFill>
              <a:schemeClr val="accent5"/>
            </a:solidFill>
            <a:prstDash val="dash"/>
            <a:round/>
            <a:headEnd len="med" w="med" type="none"/>
            <a:tailEnd len="med" w="med" type="none"/>
          </a:ln>
        </p:spPr>
      </p:sp>
      <p:pic>
        <p:nvPicPr>
          <p:cNvPr id="630" name="Google Shape;630;p9"/>
          <p:cNvPicPr preferRelativeResize="0"/>
          <p:nvPr/>
        </p:nvPicPr>
        <p:blipFill rotWithShape="1">
          <a:blip r:embed="rId6">
            <a:alphaModFix/>
          </a:blip>
          <a:srcRect b="12836" l="0" r="0" t="12836"/>
          <a:stretch/>
        </p:blipFill>
        <p:spPr>
          <a:xfrm>
            <a:off x="5954275" y="3476624"/>
            <a:ext cx="5295902" cy="17023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1" name="Shape 631"/>
        <p:cNvGrpSpPr/>
        <p:nvPr/>
      </p:nvGrpSpPr>
      <p:grpSpPr>
        <a:xfrm>
          <a:off x="0" y="0"/>
          <a:ext cx="0" cy="0"/>
          <a:chOff x="0" y="0"/>
          <a:chExt cx="0" cy="0"/>
        </a:xfrm>
      </p:grpSpPr>
      <p:sp>
        <p:nvSpPr>
          <p:cNvPr id="632" name="Google Shape;632;p10"/>
          <p:cNvSpPr/>
          <p:nvPr>
            <p:ph idx="2" type="pic"/>
          </p:nvPr>
        </p:nvSpPr>
        <p:spPr>
          <a:xfrm>
            <a:off x="0" y="0"/>
            <a:ext cx="9144300" cy="5143500"/>
          </a:xfrm>
          <a:prstGeom prst="rect">
            <a:avLst/>
          </a:prstGeom>
          <a:noFill/>
          <a:ln>
            <a:noFill/>
          </a:ln>
        </p:spPr>
      </p:sp>
      <p:sp>
        <p:nvSpPr>
          <p:cNvPr id="633" name="Google Shape;633;p10"/>
          <p:cNvSpPr txBox="1"/>
          <p:nvPr>
            <p:ph type="title"/>
          </p:nvPr>
        </p:nvSpPr>
        <p:spPr>
          <a:xfrm>
            <a:off x="720000" y="4014450"/>
            <a:ext cx="7704000" cy="572700"/>
          </a:xfrm>
          <a:prstGeom prst="rect">
            <a:avLst/>
          </a:prstGeom>
          <a:solidFill>
            <a:schemeClr val="dk1"/>
          </a:solidFill>
        </p:spPr>
        <p:txBody>
          <a:bodyPr anchorCtr="0" anchor="t" bIns="91425" lIns="91425" spcFirstLastPara="1" rIns="91425" wrap="square" tIns="91425">
            <a:noAutofit/>
          </a:bodyPr>
          <a:lstStyle>
            <a:lvl1pPr lvl="0" rtl="0" algn="ctr">
              <a:spcBef>
                <a:spcPts val="0"/>
              </a:spcBef>
              <a:spcAft>
                <a:spcPts val="0"/>
              </a:spcAft>
              <a:buSzPts val="3500"/>
              <a:buNone/>
              <a:defRPr b="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Bebas Neue"/>
              <a:buNone/>
              <a:defRPr b="1"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1pPr>
            <a:lvl2pPr indent="-317500" lvl="1" marL="9144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2pPr>
            <a:lvl3pPr indent="-317500" lvl="2" marL="13716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3pPr>
            <a:lvl4pPr indent="-317500" lvl="3" marL="18288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4pPr>
            <a:lvl5pPr indent="-317500" lvl="4" marL="22860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5pPr>
            <a:lvl6pPr indent="-317500" lvl="5" marL="27432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6pPr>
            <a:lvl7pPr indent="-317500" lvl="6" marL="32004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7pPr>
            <a:lvl8pPr indent="-317500" lvl="7" marL="36576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8pPr>
            <a:lvl9pPr indent="-317500" lvl="8" marL="41148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4.png"/><Relationship Id="rId5"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hyperlink" Target="https://www.youtube.com/watch?v=5YGc4zOqozo&amp;ab_channel=sonsofmaxwel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s://www.sli.do/features-google-slides?interaction-type=V29yZENsb3Vk" TargetMode="External"/><Relationship Id="rId4" Type="http://schemas.openxmlformats.org/officeDocument/2006/relationships/image" Target="../media/image21.png"/><Relationship Id="rId5" Type="http://schemas.openxmlformats.org/officeDocument/2006/relationships/hyperlink" Target="https://www.sli.do/features-google-slides?payload=eyJwb2xsVXVpZCI6Ijk3ZWU3OGZmLWQ3MzItNGVjNy1iNjY4LWI4YzMxODU0Yjg3MSIsInByZXNlbnRhdGlvbklkIjoiMWlKbE55NUYzbzdrM0pVYWswcUo0eUZXM0JKNlJBNmRRc1pwUEppMzdxQW8iLCJzbGlkZUlkIjoiU0xJREVTX0FQSTEyOTU3MzQwNTlfMCIsInRpbWVsaW5lIjpbeyJwb2xsUXVlc3Rpb25VdWlkIjoiYTUwMWFhMzctYzM1MC00YmZhLWI2YWUtYjA4NGM1YTY0NmZmIiwic2hvd1Jlc3VsdHMiOnRydWV9XSwidHlwZSI6IlNsaWRvUG9sbCJ9" TargetMode="External"/><Relationship Id="rId6" Type="http://schemas.openxmlformats.org/officeDocument/2006/relationships/image" Target="../media/image15.png"/><Relationship Id="rId7" Type="http://schemas.openxmlformats.org/officeDocument/2006/relationships/hyperlink" Target="https://chrome.google.com/webstore/detail/slido/dhhclfjehmpacimcdknijodpjpmppkii"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9" name="Shape 3359"/>
        <p:cNvGrpSpPr/>
        <p:nvPr/>
      </p:nvGrpSpPr>
      <p:grpSpPr>
        <a:xfrm>
          <a:off x="0" y="0"/>
          <a:ext cx="0" cy="0"/>
          <a:chOff x="0" y="0"/>
          <a:chExt cx="0" cy="0"/>
        </a:xfrm>
      </p:grpSpPr>
      <p:sp>
        <p:nvSpPr>
          <p:cNvPr id="3360" name="Google Shape;3360;p33"/>
          <p:cNvSpPr txBox="1"/>
          <p:nvPr>
            <p:ph type="ctrTitle"/>
          </p:nvPr>
        </p:nvSpPr>
        <p:spPr>
          <a:xfrm>
            <a:off x="1190700" y="1762600"/>
            <a:ext cx="6762600" cy="104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700"/>
              <a:t>Predictive Models with XAI: A Comparative Study of Enhancing Airline Customer Satisfaction</a:t>
            </a:r>
            <a:endParaRPr sz="4700"/>
          </a:p>
        </p:txBody>
      </p:sp>
      <p:sp>
        <p:nvSpPr>
          <p:cNvPr id="3361" name="Google Shape;3361;p33"/>
          <p:cNvSpPr txBox="1"/>
          <p:nvPr>
            <p:ph idx="1" type="subTitle"/>
          </p:nvPr>
        </p:nvSpPr>
        <p:spPr>
          <a:xfrm>
            <a:off x="1024425" y="2905100"/>
            <a:ext cx="71763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Cloë C. E. van Geest, Yong Wan Yit, Zaur T. Gouliev, Keith Quille</a:t>
            </a:r>
            <a:endParaRPr/>
          </a:p>
        </p:txBody>
      </p:sp>
      <p:pic>
        <p:nvPicPr>
          <p:cNvPr id="3362" name="Google Shape;3362;p33"/>
          <p:cNvPicPr preferRelativeResize="0"/>
          <p:nvPr/>
        </p:nvPicPr>
        <p:blipFill>
          <a:blip r:embed="rId3">
            <a:alphaModFix/>
          </a:blip>
          <a:stretch>
            <a:fillRect/>
          </a:stretch>
        </p:blipFill>
        <p:spPr>
          <a:xfrm>
            <a:off x="4747751" y="-705966"/>
            <a:ext cx="5295899" cy="2286248"/>
          </a:xfrm>
          <a:prstGeom prst="rect">
            <a:avLst/>
          </a:prstGeom>
          <a:noFill/>
          <a:ln>
            <a:noFill/>
          </a:ln>
        </p:spPr>
      </p:pic>
      <p:grpSp>
        <p:nvGrpSpPr>
          <p:cNvPr id="3363" name="Google Shape;3363;p33"/>
          <p:cNvGrpSpPr/>
          <p:nvPr/>
        </p:nvGrpSpPr>
        <p:grpSpPr>
          <a:xfrm>
            <a:off x="507003" y="-7"/>
            <a:ext cx="1763602" cy="1672817"/>
            <a:chOff x="4138184" y="930105"/>
            <a:chExt cx="3959591" cy="3755764"/>
          </a:xfrm>
        </p:grpSpPr>
        <p:sp>
          <p:nvSpPr>
            <p:cNvPr id="3364" name="Google Shape;3364;p33"/>
            <p:cNvSpPr/>
            <p:nvPr/>
          </p:nvSpPr>
          <p:spPr>
            <a:xfrm>
              <a:off x="5909881" y="2233489"/>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5" name="Google Shape;3365;p33"/>
            <p:cNvGrpSpPr/>
            <p:nvPr/>
          </p:nvGrpSpPr>
          <p:grpSpPr>
            <a:xfrm>
              <a:off x="4138184" y="930105"/>
              <a:ext cx="3868174" cy="3755764"/>
              <a:chOff x="4138184" y="930105"/>
              <a:chExt cx="3868174" cy="3755764"/>
            </a:xfrm>
          </p:grpSpPr>
          <p:sp>
            <p:nvSpPr>
              <p:cNvPr id="3366" name="Google Shape;3366;p33"/>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3"/>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33"/>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33"/>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33"/>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3"/>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3"/>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33"/>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33"/>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33"/>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33"/>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33"/>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33"/>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33"/>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33"/>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3"/>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3"/>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3"/>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33"/>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33"/>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3"/>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33"/>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33"/>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3"/>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3"/>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33"/>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33"/>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33"/>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33"/>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33"/>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33"/>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33"/>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33"/>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33"/>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33"/>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33"/>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33"/>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33"/>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33"/>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33"/>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33"/>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33"/>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33"/>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33"/>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33"/>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33"/>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33"/>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33"/>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33"/>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33"/>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33"/>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33"/>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33"/>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33"/>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33"/>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33"/>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33"/>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33"/>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33"/>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33"/>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33"/>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33"/>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33"/>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33"/>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33"/>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33"/>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33"/>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33"/>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33"/>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33"/>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33"/>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33"/>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33"/>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33"/>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33"/>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33"/>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33"/>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33"/>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33"/>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33"/>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33"/>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33"/>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3"/>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3"/>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3"/>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33"/>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33"/>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3"/>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3"/>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3"/>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33"/>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33"/>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33"/>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3"/>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33"/>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3"/>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33"/>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3"/>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3"/>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3"/>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3"/>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3"/>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3"/>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3"/>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3"/>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33"/>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33"/>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33"/>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33"/>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33"/>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3"/>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3"/>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3"/>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3"/>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3"/>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3"/>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33"/>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33"/>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3"/>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3"/>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3"/>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3"/>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3"/>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3"/>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3"/>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3"/>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3"/>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3"/>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3"/>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33"/>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3"/>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3"/>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3"/>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3"/>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3"/>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1" name="Google Shape;3501;p33"/>
          <p:cNvGrpSpPr/>
          <p:nvPr/>
        </p:nvGrpSpPr>
        <p:grpSpPr>
          <a:xfrm rot="-5400000">
            <a:off x="7709162" y="470663"/>
            <a:ext cx="2054108" cy="1672817"/>
            <a:chOff x="3394530" y="930105"/>
            <a:chExt cx="4611828" cy="3755764"/>
          </a:xfrm>
        </p:grpSpPr>
        <p:sp>
          <p:nvSpPr>
            <p:cNvPr id="3502" name="Google Shape;3502;p33"/>
            <p:cNvSpPr/>
            <p:nvPr/>
          </p:nvSpPr>
          <p:spPr>
            <a:xfrm>
              <a:off x="3394530" y="121409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3" name="Google Shape;3503;p33"/>
            <p:cNvGrpSpPr/>
            <p:nvPr/>
          </p:nvGrpSpPr>
          <p:grpSpPr>
            <a:xfrm>
              <a:off x="4138184" y="930105"/>
              <a:ext cx="3868174" cy="3755764"/>
              <a:chOff x="4138184" y="930105"/>
              <a:chExt cx="3868174" cy="3755764"/>
            </a:xfrm>
          </p:grpSpPr>
          <p:sp>
            <p:nvSpPr>
              <p:cNvPr id="3504" name="Google Shape;3504;p33"/>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33"/>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33"/>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33"/>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33"/>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33"/>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33"/>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33"/>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33"/>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33"/>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33"/>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33"/>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33"/>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33"/>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33"/>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33"/>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3"/>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33"/>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33"/>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33"/>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33"/>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3"/>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3"/>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3"/>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3"/>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3"/>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3"/>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3"/>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33"/>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3"/>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3"/>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33"/>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33"/>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33"/>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33"/>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33"/>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33"/>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33"/>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33"/>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3"/>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3"/>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3"/>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3"/>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33"/>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33"/>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3"/>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3"/>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33"/>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33"/>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3"/>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33"/>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33"/>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33"/>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33"/>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33"/>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33"/>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33"/>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33"/>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33"/>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33"/>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33"/>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33"/>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33"/>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33"/>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33"/>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33"/>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33"/>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33"/>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33"/>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33"/>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33"/>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33"/>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33"/>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33"/>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33"/>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33"/>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33"/>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33"/>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33"/>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33"/>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33"/>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33"/>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33"/>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33"/>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33"/>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33"/>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33"/>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33"/>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33"/>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33"/>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33"/>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33"/>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33"/>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33"/>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33"/>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33"/>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33"/>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33"/>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33"/>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33"/>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33"/>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33"/>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33"/>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33"/>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33"/>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33"/>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33"/>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33"/>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33"/>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33"/>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33"/>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33"/>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33"/>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33"/>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33"/>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33"/>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33"/>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33"/>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33"/>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33"/>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33"/>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33"/>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33"/>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33"/>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33"/>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33"/>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33"/>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33"/>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33"/>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33"/>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33"/>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33"/>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33"/>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33"/>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33"/>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39" name="Google Shape;3639;p33"/>
          <p:cNvSpPr/>
          <p:nvPr/>
        </p:nvSpPr>
        <p:spPr>
          <a:xfrm>
            <a:off x="-85725" y="1162050"/>
            <a:ext cx="1318225" cy="3962400"/>
          </a:xfrm>
          <a:custGeom>
            <a:rect b="b" l="l" r="r" t="t"/>
            <a:pathLst>
              <a:path extrusionOk="0" h="158496" w="52729">
                <a:moveTo>
                  <a:pt x="32385" y="0"/>
                </a:moveTo>
                <a:cubicBezTo>
                  <a:pt x="20673" y="1952"/>
                  <a:pt x="9580" y="18835"/>
                  <a:pt x="13335" y="30099"/>
                </a:cubicBezTo>
                <a:cubicBezTo>
                  <a:pt x="16235" y="38798"/>
                  <a:pt x="28389" y="40612"/>
                  <a:pt x="35433" y="46482"/>
                </a:cubicBezTo>
                <a:cubicBezTo>
                  <a:pt x="43634" y="53316"/>
                  <a:pt x="51868" y="62881"/>
                  <a:pt x="52578" y="73533"/>
                </a:cubicBezTo>
                <a:cubicBezTo>
                  <a:pt x="53714" y="90574"/>
                  <a:pt x="46352" y="109079"/>
                  <a:pt x="34671" y="121539"/>
                </a:cubicBezTo>
                <a:cubicBezTo>
                  <a:pt x="23118" y="133862"/>
                  <a:pt x="7554" y="143388"/>
                  <a:pt x="0" y="158496"/>
                </a:cubicBezTo>
              </a:path>
            </a:pathLst>
          </a:custGeom>
          <a:noFill/>
          <a:ln cap="flat" cmpd="sng" w="19050">
            <a:solidFill>
              <a:schemeClr val="accent5"/>
            </a:solidFill>
            <a:prstDash val="dash"/>
            <a:round/>
            <a:headEnd len="med" w="med" type="none"/>
            <a:tailEnd len="med" w="med" type="none"/>
          </a:ln>
        </p:spPr>
      </p:sp>
      <p:sp>
        <p:nvSpPr>
          <p:cNvPr id="3640" name="Google Shape;3640;p33"/>
          <p:cNvSpPr/>
          <p:nvPr/>
        </p:nvSpPr>
        <p:spPr>
          <a:xfrm>
            <a:off x="8200715" y="2019300"/>
            <a:ext cx="895650" cy="4038600"/>
          </a:xfrm>
          <a:custGeom>
            <a:rect b="b" l="l" r="r" t="t"/>
            <a:pathLst>
              <a:path extrusionOk="0" h="161544" w="35826">
                <a:moveTo>
                  <a:pt x="35826" y="0"/>
                </a:moveTo>
                <a:cubicBezTo>
                  <a:pt x="35826" y="7522"/>
                  <a:pt x="35426" y="15839"/>
                  <a:pt x="31254" y="22098"/>
                </a:cubicBezTo>
                <a:cubicBezTo>
                  <a:pt x="23682" y="33456"/>
                  <a:pt x="9702" y="39729"/>
                  <a:pt x="2679" y="51435"/>
                </a:cubicBezTo>
                <a:cubicBezTo>
                  <a:pt x="-924" y="57440"/>
                  <a:pt x="-218" y="65523"/>
                  <a:pt x="1155" y="72390"/>
                </a:cubicBezTo>
                <a:cubicBezTo>
                  <a:pt x="3222" y="82727"/>
                  <a:pt x="23401" y="92001"/>
                  <a:pt x="30492" y="84201"/>
                </a:cubicBezTo>
                <a:cubicBezTo>
                  <a:pt x="34084" y="80250"/>
                  <a:pt x="34638" y="70303"/>
                  <a:pt x="29730" y="68199"/>
                </a:cubicBezTo>
                <a:cubicBezTo>
                  <a:pt x="25105" y="66217"/>
                  <a:pt x="19058" y="68075"/>
                  <a:pt x="14871" y="70866"/>
                </a:cubicBezTo>
                <a:cubicBezTo>
                  <a:pt x="7918" y="75501"/>
                  <a:pt x="5560" y="85427"/>
                  <a:pt x="4584" y="93726"/>
                </a:cubicBezTo>
                <a:cubicBezTo>
                  <a:pt x="3188" y="105588"/>
                  <a:pt x="1833" y="118248"/>
                  <a:pt x="5727" y="129540"/>
                </a:cubicBezTo>
                <a:cubicBezTo>
                  <a:pt x="10281" y="142745"/>
                  <a:pt x="20284" y="155297"/>
                  <a:pt x="32778" y="161544"/>
                </a:cubicBezTo>
              </a:path>
            </a:pathLst>
          </a:custGeom>
          <a:noFill/>
          <a:ln cap="flat" cmpd="sng" w="19050">
            <a:solidFill>
              <a:schemeClr val="accent5"/>
            </a:solidFill>
            <a:prstDash val="dash"/>
            <a:round/>
            <a:headEnd len="med" w="med" type="none"/>
            <a:tailEnd len="med" w="med" type="none"/>
          </a:ln>
        </p:spPr>
      </p:sp>
      <p:sp>
        <p:nvSpPr>
          <p:cNvPr id="3641" name="Google Shape;3641;p33"/>
          <p:cNvSpPr/>
          <p:nvPr/>
        </p:nvSpPr>
        <p:spPr>
          <a:xfrm>
            <a:off x="1714500" y="4145058"/>
            <a:ext cx="2447925" cy="1589000"/>
          </a:xfrm>
          <a:custGeom>
            <a:rect b="b" l="l" r="r" t="t"/>
            <a:pathLst>
              <a:path extrusionOk="0" h="63560" w="97917">
                <a:moveTo>
                  <a:pt x="97917" y="26984"/>
                </a:moveTo>
                <a:cubicBezTo>
                  <a:pt x="84621" y="36956"/>
                  <a:pt x="60077" y="30781"/>
                  <a:pt x="48768" y="18602"/>
                </a:cubicBezTo>
                <a:cubicBezTo>
                  <a:pt x="44368" y="13863"/>
                  <a:pt x="49241" y="-2088"/>
                  <a:pt x="55245" y="314"/>
                </a:cubicBezTo>
                <a:cubicBezTo>
                  <a:pt x="63962" y="3801"/>
                  <a:pt x="48788" y="19241"/>
                  <a:pt x="41148" y="24698"/>
                </a:cubicBezTo>
                <a:cubicBezTo>
                  <a:pt x="25796" y="35664"/>
                  <a:pt x="11786" y="48828"/>
                  <a:pt x="0" y="63560"/>
                </a:cubicBezTo>
              </a:path>
            </a:pathLst>
          </a:custGeom>
          <a:noFill/>
          <a:ln cap="flat" cmpd="sng" w="19050">
            <a:solidFill>
              <a:schemeClr val="accent5"/>
            </a:solidFill>
            <a:prstDash val="dash"/>
            <a:round/>
            <a:headEnd len="med" w="med" type="none"/>
            <a:tailEnd len="med" w="med" type="none"/>
          </a:ln>
        </p:spPr>
      </p:sp>
      <p:sp>
        <p:nvSpPr>
          <p:cNvPr id="3642" name="Google Shape;3642;p33"/>
          <p:cNvSpPr txBox="1"/>
          <p:nvPr>
            <p:ph idx="1" type="subTitle"/>
          </p:nvPr>
        </p:nvSpPr>
        <p:spPr>
          <a:xfrm>
            <a:off x="1024425" y="4319338"/>
            <a:ext cx="19971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December 14 2023 - HCAI-ep conference 2023</a:t>
            </a:r>
            <a:endParaRPr sz="1100"/>
          </a:p>
        </p:txBody>
      </p:sp>
      <p:pic>
        <p:nvPicPr>
          <p:cNvPr id="3643" name="Google Shape;3643;p33"/>
          <p:cNvPicPr preferRelativeResize="0"/>
          <p:nvPr/>
        </p:nvPicPr>
        <p:blipFill rotWithShape="1">
          <a:blip r:embed="rId4">
            <a:alphaModFix/>
          </a:blip>
          <a:srcRect b="29657" l="0" r="0" t="30334"/>
          <a:stretch/>
        </p:blipFill>
        <p:spPr>
          <a:xfrm>
            <a:off x="1024425" y="3469550"/>
            <a:ext cx="2687849" cy="761150"/>
          </a:xfrm>
          <a:prstGeom prst="rect">
            <a:avLst/>
          </a:prstGeom>
          <a:noFill/>
          <a:ln>
            <a:noFill/>
          </a:ln>
        </p:spPr>
      </p:pic>
      <p:pic>
        <p:nvPicPr>
          <p:cNvPr id="3644" name="Google Shape;3644;p33"/>
          <p:cNvPicPr preferRelativeResize="0"/>
          <p:nvPr/>
        </p:nvPicPr>
        <p:blipFill>
          <a:blip r:embed="rId5">
            <a:alphaModFix/>
          </a:blip>
          <a:stretch>
            <a:fillRect/>
          </a:stretch>
        </p:blipFill>
        <p:spPr>
          <a:xfrm>
            <a:off x="3865201" y="3477600"/>
            <a:ext cx="1763599" cy="10057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1" name="Shape 4431"/>
        <p:cNvGrpSpPr/>
        <p:nvPr/>
      </p:nvGrpSpPr>
      <p:grpSpPr>
        <a:xfrm>
          <a:off x="0" y="0"/>
          <a:ext cx="0" cy="0"/>
          <a:chOff x="0" y="0"/>
          <a:chExt cx="0" cy="0"/>
        </a:xfrm>
      </p:grpSpPr>
      <p:sp>
        <p:nvSpPr>
          <p:cNvPr id="4432" name="Google Shape;4432;p42"/>
          <p:cNvSpPr txBox="1"/>
          <p:nvPr>
            <p:ph type="title"/>
          </p:nvPr>
        </p:nvSpPr>
        <p:spPr>
          <a:xfrm>
            <a:off x="3736150" y="2816550"/>
            <a:ext cx="47160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Model development</a:t>
            </a:r>
            <a:endParaRPr/>
          </a:p>
        </p:txBody>
      </p:sp>
      <p:sp>
        <p:nvSpPr>
          <p:cNvPr id="4433" name="Google Shape;4433;p42"/>
          <p:cNvSpPr txBox="1"/>
          <p:nvPr>
            <p:ph idx="2" type="title"/>
          </p:nvPr>
        </p:nvSpPr>
        <p:spPr>
          <a:xfrm>
            <a:off x="7551275" y="1927325"/>
            <a:ext cx="900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434" name="Google Shape;4434;p42"/>
          <p:cNvSpPr txBox="1"/>
          <p:nvPr>
            <p:ph idx="1" type="subTitle"/>
          </p:nvPr>
        </p:nvSpPr>
        <p:spPr>
          <a:xfrm>
            <a:off x="3736150" y="3721675"/>
            <a:ext cx="4716000" cy="748800"/>
          </a:xfrm>
          <a:prstGeom prst="rect">
            <a:avLst/>
          </a:prstGeom>
        </p:spPr>
        <p:txBody>
          <a:bodyPr anchorCtr="0" anchor="t" bIns="91425" lIns="91425" spcFirstLastPara="1" rIns="91425" wrap="square" tIns="91425">
            <a:noAutofit/>
          </a:bodyPr>
          <a:lstStyle/>
          <a:p>
            <a:pPr indent="-317500" lvl="0" marL="457200" rtl="0" algn="r">
              <a:spcBef>
                <a:spcPts val="0"/>
              </a:spcBef>
              <a:spcAft>
                <a:spcPts val="0"/>
              </a:spcAft>
              <a:buSzPts val="1400"/>
              <a:buAutoNum type="arabicPeriod"/>
            </a:pPr>
            <a:r>
              <a:rPr lang="en"/>
              <a:t>Glassbox (Decision Tree) </a:t>
            </a:r>
            <a:endParaRPr/>
          </a:p>
          <a:p>
            <a:pPr indent="-317500" lvl="0" marL="457200" rtl="0" algn="r">
              <a:spcBef>
                <a:spcPts val="0"/>
              </a:spcBef>
              <a:spcAft>
                <a:spcPts val="0"/>
              </a:spcAft>
              <a:buSzPts val="1400"/>
              <a:buAutoNum type="arabicPeriod"/>
            </a:pPr>
            <a:r>
              <a:rPr lang="en"/>
              <a:t>Blackbox (Neural Network)</a:t>
            </a:r>
            <a:endParaRPr/>
          </a:p>
        </p:txBody>
      </p:sp>
      <p:grpSp>
        <p:nvGrpSpPr>
          <p:cNvPr id="4435" name="Google Shape;4435;p42"/>
          <p:cNvGrpSpPr/>
          <p:nvPr/>
        </p:nvGrpSpPr>
        <p:grpSpPr>
          <a:xfrm rot="-238703">
            <a:off x="4044810" y="1240070"/>
            <a:ext cx="1763496" cy="1672717"/>
            <a:chOff x="4138184" y="930105"/>
            <a:chExt cx="3959591" cy="3755764"/>
          </a:xfrm>
        </p:grpSpPr>
        <p:sp>
          <p:nvSpPr>
            <p:cNvPr id="4436" name="Google Shape;4436;p42"/>
            <p:cNvSpPr/>
            <p:nvPr/>
          </p:nvSpPr>
          <p:spPr>
            <a:xfrm>
              <a:off x="5909881" y="2233489"/>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7" name="Google Shape;4437;p42"/>
            <p:cNvGrpSpPr/>
            <p:nvPr/>
          </p:nvGrpSpPr>
          <p:grpSpPr>
            <a:xfrm>
              <a:off x="4138184" y="930105"/>
              <a:ext cx="3868174" cy="3755764"/>
              <a:chOff x="4138184" y="930105"/>
              <a:chExt cx="3868174" cy="3755764"/>
            </a:xfrm>
          </p:grpSpPr>
          <p:sp>
            <p:nvSpPr>
              <p:cNvPr id="4438" name="Google Shape;4438;p42"/>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42"/>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42"/>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2"/>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42"/>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42"/>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2"/>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42"/>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42"/>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2"/>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2"/>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42"/>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2"/>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42"/>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42"/>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2"/>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2"/>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42"/>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42"/>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42"/>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42"/>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42"/>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42"/>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42"/>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42"/>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42"/>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42"/>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42"/>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42"/>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42"/>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42"/>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42"/>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42"/>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2"/>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42"/>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42"/>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42"/>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42"/>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42"/>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42"/>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42"/>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42"/>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42"/>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42"/>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42"/>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2"/>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2"/>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2"/>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2"/>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2"/>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42"/>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42"/>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2"/>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42"/>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2"/>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42"/>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2"/>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42"/>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42"/>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42"/>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2"/>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42"/>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42"/>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42"/>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42"/>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42"/>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42"/>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42"/>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42"/>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42"/>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2"/>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42"/>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42"/>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42"/>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2"/>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42"/>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42"/>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42"/>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42"/>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42"/>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42"/>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42"/>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42"/>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42"/>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42"/>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42"/>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42"/>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42"/>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42"/>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42"/>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42"/>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2"/>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42"/>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42"/>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42"/>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2"/>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42"/>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42"/>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2"/>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42"/>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42"/>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42"/>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2"/>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42"/>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42"/>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42"/>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42"/>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42"/>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42"/>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2"/>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42"/>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42"/>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42"/>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42"/>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42"/>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2"/>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2"/>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2"/>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2"/>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42"/>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42"/>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42"/>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2"/>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2"/>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42"/>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42"/>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2"/>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2"/>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42"/>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42"/>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2"/>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2"/>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42"/>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2"/>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2"/>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3" name="Google Shape;4573;p42"/>
          <p:cNvGrpSpPr/>
          <p:nvPr/>
        </p:nvGrpSpPr>
        <p:grpSpPr>
          <a:xfrm rot="-7355672">
            <a:off x="870850" y="88876"/>
            <a:ext cx="2053828" cy="1672589"/>
            <a:chOff x="3394530" y="930105"/>
            <a:chExt cx="4611828" cy="3755764"/>
          </a:xfrm>
        </p:grpSpPr>
        <p:sp>
          <p:nvSpPr>
            <p:cNvPr id="4574" name="Google Shape;4574;p42"/>
            <p:cNvSpPr/>
            <p:nvPr/>
          </p:nvSpPr>
          <p:spPr>
            <a:xfrm>
              <a:off x="3394530" y="121409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5" name="Google Shape;4575;p42"/>
            <p:cNvGrpSpPr/>
            <p:nvPr/>
          </p:nvGrpSpPr>
          <p:grpSpPr>
            <a:xfrm>
              <a:off x="4138184" y="930105"/>
              <a:ext cx="3868174" cy="3755764"/>
              <a:chOff x="4138184" y="930105"/>
              <a:chExt cx="3868174" cy="3755764"/>
            </a:xfrm>
          </p:grpSpPr>
          <p:sp>
            <p:nvSpPr>
              <p:cNvPr id="4576" name="Google Shape;4576;p42"/>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2"/>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2"/>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2"/>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2"/>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42"/>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2"/>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2"/>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2"/>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2"/>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2"/>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2"/>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2"/>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2"/>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2"/>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2"/>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2"/>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2"/>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2"/>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2"/>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2"/>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42"/>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42"/>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2"/>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2"/>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2"/>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2"/>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2"/>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2"/>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2"/>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2"/>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2"/>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2"/>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2"/>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2"/>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2"/>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2"/>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2"/>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42"/>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42"/>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2"/>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2"/>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2"/>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2"/>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2"/>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42"/>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42"/>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2"/>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2"/>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42"/>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42"/>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42"/>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42"/>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42"/>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2"/>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2"/>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42"/>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42"/>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42"/>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2"/>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2"/>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2"/>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2"/>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42"/>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42"/>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42"/>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42"/>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42"/>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42"/>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42"/>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42"/>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42"/>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2"/>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2"/>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2"/>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2"/>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2"/>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42"/>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42"/>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42"/>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42"/>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42"/>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42"/>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42"/>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42"/>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42"/>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42"/>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42"/>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42"/>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42"/>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42"/>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42"/>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42"/>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2"/>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2"/>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2"/>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2"/>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42"/>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42"/>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2"/>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2"/>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2"/>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2"/>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42"/>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42"/>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42"/>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42"/>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42"/>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2"/>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42"/>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42"/>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42"/>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42"/>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42"/>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42"/>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42"/>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42"/>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42"/>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42"/>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42"/>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42"/>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42"/>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42"/>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42"/>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42"/>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2"/>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42"/>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42"/>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42"/>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42"/>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42"/>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42"/>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2"/>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42"/>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42"/>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11" name="Google Shape;4711;p42"/>
          <p:cNvSpPr/>
          <p:nvPr/>
        </p:nvSpPr>
        <p:spPr>
          <a:xfrm>
            <a:off x="2695575" y="577651"/>
            <a:ext cx="7524750" cy="852425"/>
          </a:xfrm>
          <a:custGeom>
            <a:rect b="b" l="l" r="r" t="t"/>
            <a:pathLst>
              <a:path extrusionOk="0" h="34097" w="300990">
                <a:moveTo>
                  <a:pt x="0" y="32520"/>
                </a:moveTo>
                <a:cubicBezTo>
                  <a:pt x="7924" y="35161"/>
                  <a:pt x="18859" y="34616"/>
                  <a:pt x="24765" y="28710"/>
                </a:cubicBezTo>
                <a:cubicBezTo>
                  <a:pt x="31243" y="22232"/>
                  <a:pt x="37345" y="15285"/>
                  <a:pt x="44577" y="9660"/>
                </a:cubicBezTo>
                <a:cubicBezTo>
                  <a:pt x="51934" y="3938"/>
                  <a:pt x="61556" y="578"/>
                  <a:pt x="70866" y="135"/>
                </a:cubicBezTo>
                <a:cubicBezTo>
                  <a:pt x="93542" y="-945"/>
                  <a:pt x="114127" y="15770"/>
                  <a:pt x="136779" y="17280"/>
                </a:cubicBezTo>
                <a:cubicBezTo>
                  <a:pt x="151596" y="18268"/>
                  <a:pt x="166931" y="14015"/>
                  <a:pt x="180213" y="7374"/>
                </a:cubicBezTo>
                <a:cubicBezTo>
                  <a:pt x="184785" y="5088"/>
                  <a:pt x="188887" y="1356"/>
                  <a:pt x="193929" y="516"/>
                </a:cubicBezTo>
                <a:cubicBezTo>
                  <a:pt x="209882" y="-2143"/>
                  <a:pt x="225483" y="7642"/>
                  <a:pt x="241173" y="11565"/>
                </a:cubicBezTo>
                <a:cubicBezTo>
                  <a:pt x="260630" y="16429"/>
                  <a:pt x="281089" y="15554"/>
                  <a:pt x="300990" y="18042"/>
                </a:cubicBezTo>
              </a:path>
            </a:pathLst>
          </a:custGeom>
          <a:noFill/>
          <a:ln cap="flat" cmpd="sng" w="19050">
            <a:solidFill>
              <a:schemeClr val="accent5"/>
            </a:solidFill>
            <a:prstDash val="dash"/>
            <a:round/>
            <a:headEnd len="med" w="med" type="none"/>
            <a:tailEnd len="med" w="med" type="none"/>
          </a:ln>
        </p:spPr>
      </p:sp>
      <p:sp>
        <p:nvSpPr>
          <p:cNvPr id="4712" name="Google Shape;4712;p42"/>
          <p:cNvSpPr/>
          <p:nvPr/>
        </p:nvSpPr>
        <p:spPr>
          <a:xfrm>
            <a:off x="928277" y="2335969"/>
            <a:ext cx="3129375" cy="3560000"/>
          </a:xfrm>
          <a:custGeom>
            <a:rect b="b" l="l" r="r" t="t"/>
            <a:pathLst>
              <a:path extrusionOk="0" h="142400" w="125175">
                <a:moveTo>
                  <a:pt x="125175" y="12098"/>
                </a:moveTo>
                <a:cubicBezTo>
                  <a:pt x="108411" y="26068"/>
                  <a:pt x="79660" y="31892"/>
                  <a:pt x="60405" y="21623"/>
                </a:cubicBezTo>
                <a:cubicBezTo>
                  <a:pt x="54873" y="18673"/>
                  <a:pt x="57931" y="7034"/>
                  <a:pt x="62691" y="2954"/>
                </a:cubicBezTo>
                <a:cubicBezTo>
                  <a:pt x="67536" y="-1199"/>
                  <a:pt x="79371" y="-1066"/>
                  <a:pt x="81741" y="4859"/>
                </a:cubicBezTo>
                <a:cubicBezTo>
                  <a:pt x="84441" y="11609"/>
                  <a:pt x="78205" y="20786"/>
                  <a:pt x="71835" y="24290"/>
                </a:cubicBezTo>
                <a:cubicBezTo>
                  <a:pt x="65429" y="27813"/>
                  <a:pt x="57961" y="28946"/>
                  <a:pt x="50880" y="30767"/>
                </a:cubicBezTo>
                <a:cubicBezTo>
                  <a:pt x="36012" y="34590"/>
                  <a:pt x="17539" y="32866"/>
                  <a:pt x="6684" y="43721"/>
                </a:cubicBezTo>
                <a:cubicBezTo>
                  <a:pt x="1541" y="48864"/>
                  <a:pt x="-2432" y="59377"/>
                  <a:pt x="2112" y="65057"/>
                </a:cubicBezTo>
                <a:cubicBezTo>
                  <a:pt x="6988" y="71153"/>
                  <a:pt x="16706" y="70627"/>
                  <a:pt x="23829" y="73820"/>
                </a:cubicBezTo>
                <a:cubicBezTo>
                  <a:pt x="27143" y="75306"/>
                  <a:pt x="28734" y="79308"/>
                  <a:pt x="30306" y="82583"/>
                </a:cubicBezTo>
                <a:cubicBezTo>
                  <a:pt x="39052" y="100803"/>
                  <a:pt x="34691" y="128109"/>
                  <a:pt x="20400" y="142400"/>
                </a:cubicBezTo>
              </a:path>
            </a:pathLst>
          </a:custGeom>
          <a:noFill/>
          <a:ln cap="flat" cmpd="sng" w="19050">
            <a:solidFill>
              <a:schemeClr val="accent5"/>
            </a:solidFill>
            <a:prstDash val="dash"/>
            <a:round/>
            <a:headEnd len="med" w="med" type="none"/>
            <a:tailEnd len="med" w="med" type="none"/>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6" name="Shape 4716"/>
        <p:cNvGrpSpPr/>
        <p:nvPr/>
      </p:nvGrpSpPr>
      <p:grpSpPr>
        <a:xfrm>
          <a:off x="0" y="0"/>
          <a:ext cx="0" cy="0"/>
          <a:chOff x="0" y="0"/>
          <a:chExt cx="0" cy="0"/>
        </a:xfrm>
      </p:grpSpPr>
      <p:pic>
        <p:nvPicPr>
          <p:cNvPr id="4717" name="Google Shape;4717;p43"/>
          <p:cNvPicPr preferRelativeResize="0"/>
          <p:nvPr/>
        </p:nvPicPr>
        <p:blipFill rotWithShape="1">
          <a:blip r:embed="rId3">
            <a:alphaModFix/>
          </a:blip>
          <a:srcRect b="16184" l="0" r="0" t="16184"/>
          <a:stretch/>
        </p:blipFill>
        <p:spPr>
          <a:xfrm>
            <a:off x="-2057400" y="2762149"/>
            <a:ext cx="5295899" cy="1931575"/>
          </a:xfrm>
          <a:prstGeom prst="rect">
            <a:avLst/>
          </a:prstGeom>
          <a:noFill/>
          <a:ln>
            <a:noFill/>
          </a:ln>
        </p:spPr>
      </p:pic>
      <p:grpSp>
        <p:nvGrpSpPr>
          <p:cNvPr id="4718" name="Google Shape;4718;p43"/>
          <p:cNvGrpSpPr/>
          <p:nvPr/>
        </p:nvGrpSpPr>
        <p:grpSpPr>
          <a:xfrm rot="-121861">
            <a:off x="7458834" y="2845412"/>
            <a:ext cx="1429802" cy="1600398"/>
            <a:chOff x="4138184" y="930105"/>
            <a:chExt cx="3868174" cy="4329704"/>
          </a:xfrm>
        </p:grpSpPr>
        <p:sp>
          <p:nvSpPr>
            <p:cNvPr id="4719" name="Google Shape;4719;p43"/>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0" name="Google Shape;4720;p43"/>
            <p:cNvGrpSpPr/>
            <p:nvPr/>
          </p:nvGrpSpPr>
          <p:grpSpPr>
            <a:xfrm>
              <a:off x="4138184" y="930105"/>
              <a:ext cx="3868174" cy="3755764"/>
              <a:chOff x="4138184" y="930105"/>
              <a:chExt cx="3868174" cy="3755764"/>
            </a:xfrm>
          </p:grpSpPr>
          <p:sp>
            <p:nvSpPr>
              <p:cNvPr id="4721" name="Google Shape;4721;p43"/>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3"/>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3"/>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3"/>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43"/>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43"/>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43"/>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43"/>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3"/>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3"/>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3"/>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3"/>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3"/>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3"/>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3"/>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43"/>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3"/>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3"/>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43"/>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43"/>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43"/>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43"/>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3"/>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3"/>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3"/>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3"/>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3"/>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3"/>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43"/>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43"/>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3"/>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43"/>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43"/>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43"/>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3"/>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3"/>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3"/>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3"/>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3"/>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3"/>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3"/>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43"/>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43"/>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3"/>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3"/>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3"/>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3"/>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3"/>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3"/>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3"/>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3"/>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3"/>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3"/>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43"/>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43"/>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3"/>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43"/>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3"/>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43"/>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43"/>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43"/>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43"/>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3"/>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43"/>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43"/>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43"/>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3"/>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43"/>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43"/>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3"/>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43"/>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43"/>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43"/>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3"/>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3"/>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43"/>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3"/>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43"/>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43"/>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43"/>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43"/>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3"/>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3"/>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43"/>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43"/>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3"/>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43"/>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43"/>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43"/>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3"/>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43"/>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43"/>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3"/>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3"/>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43"/>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43"/>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43"/>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3"/>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43"/>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43"/>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43"/>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43"/>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43"/>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43"/>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43"/>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43"/>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3"/>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43"/>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43"/>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43"/>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43"/>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3"/>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43"/>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43"/>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3"/>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43"/>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43"/>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3"/>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43"/>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43"/>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3"/>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3"/>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3"/>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3"/>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3"/>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3"/>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3"/>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3"/>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3"/>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3"/>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3"/>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3"/>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3"/>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43"/>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43"/>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56" name="Google Shape;4856;p43"/>
          <p:cNvSpPr/>
          <p:nvPr/>
        </p:nvSpPr>
        <p:spPr>
          <a:xfrm>
            <a:off x="-123825" y="2200275"/>
            <a:ext cx="7496175" cy="2559950"/>
          </a:xfrm>
          <a:custGeom>
            <a:rect b="b" l="l" r="r" t="t"/>
            <a:pathLst>
              <a:path extrusionOk="0" h="102398" w="299847">
                <a:moveTo>
                  <a:pt x="299847" y="68961"/>
                </a:moveTo>
                <a:cubicBezTo>
                  <a:pt x="292697" y="76111"/>
                  <a:pt x="280241" y="75057"/>
                  <a:pt x="270129" y="75057"/>
                </a:cubicBezTo>
                <a:cubicBezTo>
                  <a:pt x="254112" y="75057"/>
                  <a:pt x="236720" y="74364"/>
                  <a:pt x="222885" y="66294"/>
                </a:cubicBezTo>
                <a:cubicBezTo>
                  <a:pt x="215506" y="61989"/>
                  <a:pt x="210268" y="54488"/>
                  <a:pt x="205740" y="47244"/>
                </a:cubicBezTo>
                <a:cubicBezTo>
                  <a:pt x="203493" y="43649"/>
                  <a:pt x="200838" y="37668"/>
                  <a:pt x="203835" y="34671"/>
                </a:cubicBezTo>
                <a:cubicBezTo>
                  <a:pt x="207967" y="30539"/>
                  <a:pt x="216350" y="31284"/>
                  <a:pt x="221361" y="34290"/>
                </a:cubicBezTo>
                <a:cubicBezTo>
                  <a:pt x="226594" y="37430"/>
                  <a:pt x="227101" y="46408"/>
                  <a:pt x="225171" y="52197"/>
                </a:cubicBezTo>
                <a:cubicBezTo>
                  <a:pt x="219281" y="69866"/>
                  <a:pt x="199504" y="82680"/>
                  <a:pt x="181356" y="86868"/>
                </a:cubicBezTo>
                <a:cubicBezTo>
                  <a:pt x="159442" y="91925"/>
                  <a:pt x="136633" y="77103"/>
                  <a:pt x="117348" y="65532"/>
                </a:cubicBezTo>
                <a:cubicBezTo>
                  <a:pt x="109916" y="61073"/>
                  <a:pt x="100459" y="61299"/>
                  <a:pt x="91821" y="60579"/>
                </a:cubicBezTo>
                <a:cubicBezTo>
                  <a:pt x="83772" y="59908"/>
                  <a:pt x="74291" y="61726"/>
                  <a:pt x="68580" y="67437"/>
                </a:cubicBezTo>
                <a:cubicBezTo>
                  <a:pt x="61411" y="74606"/>
                  <a:pt x="56210" y="88905"/>
                  <a:pt x="62103" y="97155"/>
                </a:cubicBezTo>
                <a:cubicBezTo>
                  <a:pt x="65477" y="101878"/>
                  <a:pt x="75144" y="104307"/>
                  <a:pt x="79248" y="100203"/>
                </a:cubicBezTo>
                <a:cubicBezTo>
                  <a:pt x="84297" y="95154"/>
                  <a:pt x="84696" y="85067"/>
                  <a:pt x="81153" y="78867"/>
                </a:cubicBezTo>
                <a:cubicBezTo>
                  <a:pt x="77811" y="73019"/>
                  <a:pt x="71059" y="69884"/>
                  <a:pt x="66675" y="64770"/>
                </a:cubicBezTo>
                <a:cubicBezTo>
                  <a:pt x="56033" y="52354"/>
                  <a:pt x="43943" y="41054"/>
                  <a:pt x="30861" y="31242"/>
                </a:cubicBezTo>
                <a:cubicBezTo>
                  <a:pt x="23315" y="25582"/>
                  <a:pt x="16554" y="18861"/>
                  <a:pt x="10287" y="11811"/>
                </a:cubicBezTo>
                <a:cubicBezTo>
                  <a:pt x="6818" y="7909"/>
                  <a:pt x="4670" y="2335"/>
                  <a:pt x="0" y="0"/>
                </a:cubicBezTo>
              </a:path>
            </a:pathLst>
          </a:custGeom>
          <a:noFill/>
          <a:ln cap="flat" cmpd="sng" w="19050">
            <a:solidFill>
              <a:schemeClr val="accent5"/>
            </a:solidFill>
            <a:prstDash val="dash"/>
            <a:round/>
            <a:headEnd len="med" w="med" type="none"/>
            <a:tailEnd len="med" w="med" type="none"/>
          </a:ln>
        </p:spPr>
      </p:sp>
      <p:pic>
        <p:nvPicPr>
          <p:cNvPr id="4857" name="Google Shape;4857;p43"/>
          <p:cNvPicPr preferRelativeResize="0"/>
          <p:nvPr/>
        </p:nvPicPr>
        <p:blipFill>
          <a:blip r:embed="rId4">
            <a:alphaModFix/>
          </a:blip>
          <a:stretch>
            <a:fillRect/>
          </a:stretch>
        </p:blipFill>
        <p:spPr>
          <a:xfrm>
            <a:off x="3018500" y="2916888"/>
            <a:ext cx="3444926" cy="1330450"/>
          </a:xfrm>
          <a:prstGeom prst="rect">
            <a:avLst/>
          </a:prstGeom>
          <a:noFill/>
          <a:ln>
            <a:noFill/>
          </a:ln>
        </p:spPr>
      </p:pic>
      <p:pic>
        <p:nvPicPr>
          <p:cNvPr id="4858" name="Google Shape;4858;p43"/>
          <p:cNvPicPr preferRelativeResize="0"/>
          <p:nvPr/>
        </p:nvPicPr>
        <p:blipFill rotWithShape="1">
          <a:blip r:embed="rId5">
            <a:alphaModFix/>
          </a:blip>
          <a:srcRect b="2874" l="0" r="0" t="0"/>
          <a:stretch/>
        </p:blipFill>
        <p:spPr>
          <a:xfrm>
            <a:off x="3018500" y="1207175"/>
            <a:ext cx="5675576" cy="1502150"/>
          </a:xfrm>
          <a:prstGeom prst="rect">
            <a:avLst/>
          </a:prstGeom>
          <a:noFill/>
          <a:ln>
            <a:noFill/>
          </a:ln>
        </p:spPr>
      </p:pic>
      <p:sp>
        <p:nvSpPr>
          <p:cNvPr id="4859" name="Google Shape;4859;p43"/>
          <p:cNvSpPr txBox="1"/>
          <p:nvPr/>
        </p:nvSpPr>
        <p:spPr>
          <a:xfrm>
            <a:off x="433625" y="1406700"/>
            <a:ext cx="1835400" cy="15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Deca"/>
                <a:ea typeface="Lexend Deca"/>
                <a:cs typeface="Lexend Deca"/>
                <a:sym typeface="Lexend Deca"/>
              </a:rPr>
              <a:t>Depth of 2 to improve interpretability </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a:solidFill>
                  <a:schemeClr val="dk1"/>
                </a:solidFill>
                <a:latin typeface="Lexend Deca"/>
                <a:ea typeface="Lexend Deca"/>
                <a:cs typeface="Lexend Deca"/>
                <a:sym typeface="Lexend Deca"/>
              </a:rPr>
              <a:t>Accuracy of 94%</a:t>
            </a:r>
            <a:endParaRPr>
              <a:solidFill>
                <a:schemeClr val="dk1"/>
              </a:solidFill>
              <a:latin typeface="Lexend Deca"/>
              <a:ea typeface="Lexend Deca"/>
              <a:cs typeface="Lexend Deca"/>
              <a:sym typeface="Lexend Deca"/>
            </a:endParaRPr>
          </a:p>
        </p:txBody>
      </p:sp>
      <p:sp>
        <p:nvSpPr>
          <p:cNvPr id="4860" name="Google Shape;4860;p43"/>
          <p:cNvSpPr txBox="1"/>
          <p:nvPr>
            <p:ph type="title"/>
          </p:nvPr>
        </p:nvSpPr>
        <p:spPr>
          <a:xfrm>
            <a:off x="433625" y="483650"/>
            <a:ext cx="7704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glassbox</a:t>
            </a:r>
            <a:r>
              <a:rPr lang="en" sz="3000"/>
              <a:t> approach - Decision tree classifier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4" name="Shape 4864"/>
        <p:cNvGrpSpPr/>
        <p:nvPr/>
      </p:nvGrpSpPr>
      <p:grpSpPr>
        <a:xfrm>
          <a:off x="0" y="0"/>
          <a:ext cx="0" cy="0"/>
          <a:chOff x="0" y="0"/>
          <a:chExt cx="0" cy="0"/>
        </a:xfrm>
      </p:grpSpPr>
      <p:sp>
        <p:nvSpPr>
          <p:cNvPr id="4865" name="Google Shape;4865;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Blackbox approach - Neural network</a:t>
            </a:r>
            <a:endParaRPr sz="3200"/>
          </a:p>
        </p:txBody>
      </p:sp>
      <p:sp>
        <p:nvSpPr>
          <p:cNvPr id="4866" name="Google Shape;4866;p44"/>
          <p:cNvSpPr txBox="1"/>
          <p:nvPr>
            <p:ph idx="1" type="subTitle"/>
          </p:nvPr>
        </p:nvSpPr>
        <p:spPr>
          <a:xfrm>
            <a:off x="910500" y="1985500"/>
            <a:ext cx="2141100" cy="193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Several experimentations aimed at best accuracy and reducing loss function for this dataset</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sp>
        <p:nvSpPr>
          <p:cNvPr id="4867" name="Google Shape;4867;p44"/>
          <p:cNvSpPr txBox="1"/>
          <p:nvPr>
            <p:ph idx="5" type="subTitle"/>
          </p:nvPr>
        </p:nvSpPr>
        <p:spPr>
          <a:xfrm>
            <a:off x="910500" y="1701900"/>
            <a:ext cx="2141100" cy="377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development</a:t>
            </a:r>
            <a:endParaRPr/>
          </a:p>
        </p:txBody>
      </p:sp>
      <p:sp>
        <p:nvSpPr>
          <p:cNvPr id="4868" name="Google Shape;4868;p44"/>
          <p:cNvSpPr txBox="1"/>
          <p:nvPr/>
        </p:nvSpPr>
        <p:spPr>
          <a:xfrm>
            <a:off x="1572000" y="3832500"/>
            <a:ext cx="30000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dk2"/>
                </a:solidFill>
                <a:latin typeface="Lato"/>
                <a:ea typeface="Lato"/>
                <a:cs typeface="Lato"/>
                <a:sym typeface="Lato"/>
              </a:rPr>
              <a:t>Ultimately the selected model reached </a:t>
            </a:r>
            <a:r>
              <a:rPr b="1" lang="en" sz="1300">
                <a:solidFill>
                  <a:schemeClr val="dk2"/>
                </a:solidFill>
                <a:latin typeface="Lato"/>
                <a:ea typeface="Lato"/>
                <a:cs typeface="Lato"/>
                <a:sym typeface="Lato"/>
              </a:rPr>
              <a:t>92% accuracy</a:t>
            </a:r>
            <a:endParaRPr b="1">
              <a:solidFill>
                <a:schemeClr val="dk2"/>
              </a:solidFill>
            </a:endParaRPr>
          </a:p>
        </p:txBody>
      </p:sp>
      <p:pic>
        <p:nvPicPr>
          <p:cNvPr id="4869" name="Google Shape;4869;p44"/>
          <p:cNvPicPr preferRelativeResize="0"/>
          <p:nvPr/>
        </p:nvPicPr>
        <p:blipFill>
          <a:blip r:embed="rId3">
            <a:alphaModFix/>
          </a:blip>
          <a:stretch>
            <a:fillRect/>
          </a:stretch>
        </p:blipFill>
        <p:spPr>
          <a:xfrm>
            <a:off x="4499675" y="1358450"/>
            <a:ext cx="4222499" cy="3089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3" name="Shape 4873"/>
        <p:cNvGrpSpPr/>
        <p:nvPr/>
      </p:nvGrpSpPr>
      <p:grpSpPr>
        <a:xfrm>
          <a:off x="0" y="0"/>
          <a:ext cx="0" cy="0"/>
          <a:chOff x="0" y="0"/>
          <a:chExt cx="0" cy="0"/>
        </a:xfrm>
      </p:grpSpPr>
      <p:grpSp>
        <p:nvGrpSpPr>
          <p:cNvPr id="4874" name="Google Shape;4874;p45"/>
          <p:cNvGrpSpPr/>
          <p:nvPr/>
        </p:nvGrpSpPr>
        <p:grpSpPr>
          <a:xfrm>
            <a:off x="2046728" y="2237318"/>
            <a:ext cx="1763602" cy="1672817"/>
            <a:chOff x="4138184" y="930105"/>
            <a:chExt cx="3959591" cy="3755764"/>
          </a:xfrm>
        </p:grpSpPr>
        <p:sp>
          <p:nvSpPr>
            <p:cNvPr id="4875" name="Google Shape;4875;p45"/>
            <p:cNvSpPr/>
            <p:nvPr/>
          </p:nvSpPr>
          <p:spPr>
            <a:xfrm>
              <a:off x="5909881" y="2233489"/>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6" name="Google Shape;4876;p45"/>
            <p:cNvGrpSpPr/>
            <p:nvPr/>
          </p:nvGrpSpPr>
          <p:grpSpPr>
            <a:xfrm>
              <a:off x="4138184" y="930105"/>
              <a:ext cx="3868174" cy="3755764"/>
              <a:chOff x="4138184" y="930105"/>
              <a:chExt cx="3868174" cy="3755764"/>
            </a:xfrm>
          </p:grpSpPr>
          <p:sp>
            <p:nvSpPr>
              <p:cNvPr id="4877" name="Google Shape;4877;p45"/>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45"/>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45"/>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45"/>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45"/>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45"/>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45"/>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45"/>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45"/>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45"/>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45"/>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45"/>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45"/>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45"/>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45"/>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45"/>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45"/>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45"/>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45"/>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45"/>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45"/>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45"/>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45"/>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45"/>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45"/>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45"/>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45"/>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45"/>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45"/>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45"/>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45"/>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45"/>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45"/>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45"/>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45"/>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45"/>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45"/>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45"/>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5"/>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45"/>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45"/>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45"/>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45"/>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45"/>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45"/>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45"/>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45"/>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45"/>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45"/>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45"/>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45"/>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45"/>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45"/>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45"/>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45"/>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45"/>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45"/>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45"/>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45"/>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45"/>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45"/>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45"/>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45"/>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45"/>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45"/>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45"/>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45"/>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45"/>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45"/>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45"/>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45"/>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45"/>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45"/>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45"/>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45"/>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45"/>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45"/>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45"/>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45"/>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45"/>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45"/>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45"/>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45"/>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45"/>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45"/>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45"/>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45"/>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45"/>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45"/>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45"/>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45"/>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45"/>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45"/>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45"/>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45"/>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45"/>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45"/>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45"/>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45"/>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45"/>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45"/>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45"/>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45"/>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45"/>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45"/>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45"/>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45"/>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45"/>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45"/>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45"/>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45"/>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45"/>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45"/>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45"/>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45"/>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45"/>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45"/>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45"/>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45"/>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45"/>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45"/>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45"/>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45"/>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45"/>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45"/>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45"/>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45"/>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45"/>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45"/>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45"/>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45"/>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45"/>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45"/>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45"/>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45"/>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2" name="Google Shape;5012;p45"/>
          <p:cNvGrpSpPr/>
          <p:nvPr/>
        </p:nvGrpSpPr>
        <p:grpSpPr>
          <a:xfrm rot="-7894365">
            <a:off x="591782" y="284548"/>
            <a:ext cx="1696500" cy="1381590"/>
            <a:chOff x="3394530" y="930105"/>
            <a:chExt cx="4611828" cy="3755764"/>
          </a:xfrm>
        </p:grpSpPr>
        <p:sp>
          <p:nvSpPr>
            <p:cNvPr id="5013" name="Google Shape;5013;p45"/>
            <p:cNvSpPr/>
            <p:nvPr/>
          </p:nvSpPr>
          <p:spPr>
            <a:xfrm>
              <a:off x="3394530" y="121409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4" name="Google Shape;5014;p45"/>
            <p:cNvGrpSpPr/>
            <p:nvPr/>
          </p:nvGrpSpPr>
          <p:grpSpPr>
            <a:xfrm>
              <a:off x="4138184" y="930105"/>
              <a:ext cx="3868174" cy="3755764"/>
              <a:chOff x="4138184" y="930105"/>
              <a:chExt cx="3868174" cy="3755764"/>
            </a:xfrm>
          </p:grpSpPr>
          <p:sp>
            <p:nvSpPr>
              <p:cNvPr id="5015" name="Google Shape;5015;p45"/>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45"/>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45"/>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45"/>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45"/>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45"/>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45"/>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45"/>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45"/>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45"/>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45"/>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45"/>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45"/>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45"/>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45"/>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45"/>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45"/>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45"/>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45"/>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45"/>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45"/>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45"/>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45"/>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45"/>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45"/>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45"/>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45"/>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45"/>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45"/>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45"/>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45"/>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45"/>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45"/>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45"/>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45"/>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45"/>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45"/>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45"/>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45"/>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45"/>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45"/>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45"/>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45"/>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45"/>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45"/>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45"/>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45"/>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45"/>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45"/>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45"/>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45"/>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45"/>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45"/>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45"/>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45"/>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45"/>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45"/>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45"/>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45"/>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45"/>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45"/>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45"/>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45"/>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45"/>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45"/>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45"/>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45"/>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45"/>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45"/>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45"/>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45"/>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45"/>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45"/>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45"/>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45"/>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45"/>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45"/>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45"/>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45"/>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45"/>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45"/>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45"/>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45"/>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45"/>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45"/>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45"/>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45"/>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45"/>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45"/>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45"/>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45"/>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45"/>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45"/>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45"/>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45"/>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45"/>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45"/>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45"/>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45"/>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45"/>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45"/>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45"/>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45"/>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45"/>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45"/>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45"/>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45"/>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45"/>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45"/>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45"/>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45"/>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45"/>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45"/>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45"/>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45"/>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45"/>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45"/>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45"/>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45"/>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45"/>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45"/>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45"/>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45"/>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45"/>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45"/>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45"/>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45"/>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45"/>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45"/>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45"/>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45"/>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45"/>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45"/>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45"/>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45"/>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50" name="Google Shape;5150;p45"/>
          <p:cNvSpPr/>
          <p:nvPr/>
        </p:nvSpPr>
        <p:spPr>
          <a:xfrm>
            <a:off x="2105025" y="286246"/>
            <a:ext cx="7105650" cy="1075750"/>
          </a:xfrm>
          <a:custGeom>
            <a:rect b="b" l="l" r="r" t="t"/>
            <a:pathLst>
              <a:path extrusionOk="0" h="43030" w="284226">
                <a:moveTo>
                  <a:pt x="0" y="38842"/>
                </a:moveTo>
                <a:cubicBezTo>
                  <a:pt x="14345" y="46015"/>
                  <a:pt x="37063" y="44054"/>
                  <a:pt x="47625" y="31984"/>
                </a:cubicBezTo>
                <a:cubicBezTo>
                  <a:pt x="53280" y="25521"/>
                  <a:pt x="59995" y="16694"/>
                  <a:pt x="57912" y="8362"/>
                </a:cubicBezTo>
                <a:cubicBezTo>
                  <a:pt x="56476" y="2619"/>
                  <a:pt x="45715" y="-2682"/>
                  <a:pt x="41529" y="1504"/>
                </a:cubicBezTo>
                <a:cubicBezTo>
                  <a:pt x="33579" y="9454"/>
                  <a:pt x="55585" y="25831"/>
                  <a:pt x="66675" y="23983"/>
                </a:cubicBezTo>
                <a:cubicBezTo>
                  <a:pt x="85298" y="20879"/>
                  <a:pt x="101161" y="3941"/>
                  <a:pt x="120015" y="4933"/>
                </a:cubicBezTo>
                <a:cubicBezTo>
                  <a:pt x="132496" y="5590"/>
                  <a:pt x="142952" y="14950"/>
                  <a:pt x="153924" y="20935"/>
                </a:cubicBezTo>
                <a:cubicBezTo>
                  <a:pt x="164006" y="26434"/>
                  <a:pt x="176572" y="29283"/>
                  <a:pt x="187833" y="27031"/>
                </a:cubicBezTo>
                <a:cubicBezTo>
                  <a:pt x="198313" y="24935"/>
                  <a:pt x="208812" y="21555"/>
                  <a:pt x="217932" y="15982"/>
                </a:cubicBezTo>
                <a:cubicBezTo>
                  <a:pt x="222531" y="13172"/>
                  <a:pt x="225964" y="7802"/>
                  <a:pt x="231267" y="6838"/>
                </a:cubicBezTo>
                <a:cubicBezTo>
                  <a:pt x="248936" y="3625"/>
                  <a:pt x="268163" y="8712"/>
                  <a:pt x="284226" y="16744"/>
                </a:cubicBezTo>
              </a:path>
            </a:pathLst>
          </a:custGeom>
          <a:noFill/>
          <a:ln cap="flat" cmpd="sng" w="19050">
            <a:solidFill>
              <a:schemeClr val="accent5"/>
            </a:solidFill>
            <a:prstDash val="dash"/>
            <a:round/>
            <a:headEnd len="med" w="med" type="none"/>
            <a:tailEnd len="med" w="med" type="none"/>
          </a:ln>
        </p:spPr>
      </p:sp>
      <p:sp>
        <p:nvSpPr>
          <p:cNvPr id="5151" name="Google Shape;5151;p45"/>
          <p:cNvSpPr/>
          <p:nvPr/>
        </p:nvSpPr>
        <p:spPr>
          <a:xfrm>
            <a:off x="398739" y="2603198"/>
            <a:ext cx="1553875" cy="2911775"/>
          </a:xfrm>
          <a:custGeom>
            <a:rect b="b" l="l" r="r" t="t"/>
            <a:pathLst>
              <a:path extrusionOk="0" h="116471" w="62155">
                <a:moveTo>
                  <a:pt x="62155" y="37604"/>
                </a:moveTo>
                <a:cubicBezTo>
                  <a:pt x="46870" y="49068"/>
                  <a:pt x="17913" y="42066"/>
                  <a:pt x="5767" y="27317"/>
                </a:cubicBezTo>
                <a:cubicBezTo>
                  <a:pt x="34" y="20356"/>
                  <a:pt x="-3417" y="2222"/>
                  <a:pt x="5386" y="266"/>
                </a:cubicBezTo>
                <a:cubicBezTo>
                  <a:pt x="9306" y="-605"/>
                  <a:pt x="13976" y="1236"/>
                  <a:pt x="16816" y="4076"/>
                </a:cubicBezTo>
                <a:cubicBezTo>
                  <a:pt x="19321" y="6581"/>
                  <a:pt x="18931" y="10864"/>
                  <a:pt x="19483" y="14363"/>
                </a:cubicBezTo>
                <a:cubicBezTo>
                  <a:pt x="21028" y="24149"/>
                  <a:pt x="20196" y="34235"/>
                  <a:pt x="19102" y="44081"/>
                </a:cubicBezTo>
                <a:cubicBezTo>
                  <a:pt x="17579" y="57784"/>
                  <a:pt x="12761" y="71611"/>
                  <a:pt x="14911" y="85229"/>
                </a:cubicBezTo>
                <a:cubicBezTo>
                  <a:pt x="16647" y="96226"/>
                  <a:pt x="23201" y="105909"/>
                  <a:pt x="26722" y="116471"/>
                </a:cubicBezTo>
              </a:path>
            </a:pathLst>
          </a:custGeom>
          <a:noFill/>
          <a:ln cap="flat" cmpd="sng" w="19050">
            <a:solidFill>
              <a:schemeClr val="accent5"/>
            </a:solidFill>
            <a:prstDash val="dash"/>
            <a:round/>
            <a:headEnd len="med" w="med" type="none"/>
            <a:tailEnd len="med" w="med" type="none"/>
          </a:ln>
        </p:spPr>
      </p:sp>
      <p:pic>
        <p:nvPicPr>
          <p:cNvPr id="5152" name="Google Shape;5152;p45"/>
          <p:cNvPicPr preferRelativeResize="0"/>
          <p:nvPr/>
        </p:nvPicPr>
        <p:blipFill>
          <a:blip r:embed="rId3">
            <a:alphaModFix/>
          </a:blip>
          <a:stretch>
            <a:fillRect/>
          </a:stretch>
        </p:blipFill>
        <p:spPr>
          <a:xfrm>
            <a:off x="1241925" y="1552063"/>
            <a:ext cx="6660145" cy="2554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6" name="Shape 5156"/>
        <p:cNvGrpSpPr/>
        <p:nvPr/>
      </p:nvGrpSpPr>
      <p:grpSpPr>
        <a:xfrm>
          <a:off x="0" y="0"/>
          <a:ext cx="0" cy="0"/>
          <a:chOff x="0" y="0"/>
          <a:chExt cx="0" cy="0"/>
        </a:xfrm>
      </p:grpSpPr>
      <p:graphicFrame>
        <p:nvGraphicFramePr>
          <p:cNvPr id="5157" name="Google Shape;5157;p46"/>
          <p:cNvGraphicFramePr/>
          <p:nvPr/>
        </p:nvGraphicFramePr>
        <p:xfrm>
          <a:off x="1371500" y="1911285"/>
          <a:ext cx="3000000" cy="3000000"/>
        </p:xfrm>
        <a:graphic>
          <a:graphicData uri="http://schemas.openxmlformats.org/drawingml/2006/table">
            <a:tbl>
              <a:tblPr>
                <a:noFill/>
                <a:tableStyleId>{8D1EBFA4-6C8B-49A5-888A-FA7A3FD77A3F}</a:tableStyleId>
              </a:tblPr>
              <a:tblGrid>
                <a:gridCol w="1189075"/>
                <a:gridCol w="1302975"/>
                <a:gridCol w="1302975"/>
                <a:gridCol w="1302975"/>
                <a:gridCol w="1302975"/>
              </a:tblGrid>
              <a:tr h="404925">
                <a:tc>
                  <a:txBody>
                    <a:bodyPr/>
                    <a:lstStyle/>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txBody>
                  <a:tcPr marT="68575" marB="68575" marR="91425" marL="91425" anchor="ctr">
                    <a:lnL cap="flat" cmpd="sng" w="19050">
                      <a:solidFill>
                        <a:schemeClr val="dk1">
                          <a:alpha val="0"/>
                        </a:schemeClr>
                      </a:solidFill>
                      <a:prstDash val="solid"/>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accent5"/>
                      </a:solidFill>
                      <a:prstDash val="dash"/>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Bebas Neue"/>
                          <a:ea typeface="Bebas Neue"/>
                          <a:cs typeface="Bebas Neue"/>
                          <a:sym typeface="Bebas Neue"/>
                        </a:rPr>
                        <a:t>accuracy</a:t>
                      </a:r>
                      <a:endParaRPr sz="2400">
                        <a:solidFill>
                          <a:schemeClr val="dk1"/>
                        </a:solidFill>
                        <a:latin typeface="Bebas Neue"/>
                        <a:ea typeface="Bebas Neue"/>
                        <a:cs typeface="Bebas Neue"/>
                        <a:sym typeface="Bebas Neue"/>
                      </a:endParaRPr>
                    </a:p>
                  </a:txBody>
                  <a:tcPr marT="68575" marB="68575"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ctr">
                        <a:spcBef>
                          <a:spcPts val="0"/>
                        </a:spcBef>
                        <a:spcAft>
                          <a:spcPts val="0"/>
                        </a:spcAft>
                        <a:buNone/>
                      </a:pPr>
                      <a:r>
                        <a:rPr lang="en" sz="2400">
                          <a:solidFill>
                            <a:schemeClr val="dk1"/>
                          </a:solidFill>
                          <a:latin typeface="Bebas Neue"/>
                          <a:ea typeface="Bebas Neue"/>
                          <a:cs typeface="Bebas Neue"/>
                          <a:sym typeface="Bebas Neue"/>
                        </a:rPr>
                        <a:t>precision</a:t>
                      </a:r>
                      <a:endParaRPr sz="2400">
                        <a:solidFill>
                          <a:schemeClr val="dk1"/>
                        </a:solidFill>
                        <a:latin typeface="Bebas Neue"/>
                        <a:ea typeface="Bebas Neue"/>
                        <a:cs typeface="Bebas Neue"/>
                        <a:sym typeface="Bebas Neue"/>
                      </a:endParaRPr>
                    </a:p>
                  </a:txBody>
                  <a:tcPr marT="68575" marB="68575"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ctr">
                        <a:spcBef>
                          <a:spcPts val="0"/>
                        </a:spcBef>
                        <a:spcAft>
                          <a:spcPts val="0"/>
                        </a:spcAft>
                        <a:buClr>
                          <a:srgbClr val="000000"/>
                        </a:buClr>
                        <a:buSzPts val="1100"/>
                        <a:buFont typeface="Arial"/>
                        <a:buNone/>
                      </a:pPr>
                      <a:r>
                        <a:rPr lang="en" sz="2400">
                          <a:solidFill>
                            <a:schemeClr val="dk1"/>
                          </a:solidFill>
                          <a:latin typeface="Bebas Neue"/>
                          <a:ea typeface="Bebas Neue"/>
                          <a:cs typeface="Bebas Neue"/>
                          <a:sym typeface="Bebas Neue"/>
                        </a:rPr>
                        <a:t>recall</a:t>
                      </a:r>
                      <a:endParaRPr sz="2400">
                        <a:solidFill>
                          <a:schemeClr val="dk1"/>
                        </a:solidFill>
                        <a:latin typeface="Bebas Neue"/>
                        <a:ea typeface="Bebas Neue"/>
                        <a:cs typeface="Bebas Neue"/>
                        <a:sym typeface="Bebas Neue"/>
                      </a:endParaRPr>
                    </a:p>
                  </a:txBody>
                  <a:tcPr marT="68575" marB="68575"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ctr">
                        <a:spcBef>
                          <a:spcPts val="0"/>
                        </a:spcBef>
                        <a:spcAft>
                          <a:spcPts val="0"/>
                        </a:spcAft>
                        <a:buNone/>
                      </a:pPr>
                      <a:r>
                        <a:rPr lang="en" sz="2400">
                          <a:solidFill>
                            <a:schemeClr val="dk1"/>
                          </a:solidFill>
                          <a:latin typeface="Bebas Neue"/>
                          <a:ea typeface="Bebas Neue"/>
                          <a:cs typeface="Bebas Neue"/>
                          <a:sym typeface="Bebas Neue"/>
                        </a:rPr>
                        <a:t>f1-score</a:t>
                      </a:r>
                      <a:endParaRPr sz="2400">
                        <a:solidFill>
                          <a:schemeClr val="dk1"/>
                        </a:solidFill>
                        <a:latin typeface="Bebas Neue"/>
                        <a:ea typeface="Bebas Neue"/>
                        <a:cs typeface="Bebas Neue"/>
                        <a:sym typeface="Bebas Neue"/>
                      </a:endParaRPr>
                    </a:p>
                  </a:txBody>
                  <a:tcPr marT="68575" marB="68575"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r>
              <a:tr h="410925">
                <a:tc>
                  <a:txBody>
                    <a:bodyPr/>
                    <a:lstStyle/>
                    <a:p>
                      <a:pPr indent="0" lvl="0" marL="0" rtl="0" algn="l">
                        <a:spcBef>
                          <a:spcPts val="0"/>
                        </a:spcBef>
                        <a:spcAft>
                          <a:spcPts val="0"/>
                        </a:spcAft>
                        <a:buNone/>
                      </a:pPr>
                      <a:r>
                        <a:rPr lang="en" sz="2400">
                          <a:solidFill>
                            <a:schemeClr val="dk1"/>
                          </a:solidFill>
                          <a:latin typeface="Bebas Neue"/>
                          <a:ea typeface="Bebas Neue"/>
                          <a:cs typeface="Bebas Neue"/>
                          <a:sym typeface="Bebas Neue"/>
                        </a:rPr>
                        <a:t>Glassbox</a:t>
                      </a:r>
                      <a:endParaRPr sz="2400">
                        <a:solidFill>
                          <a:schemeClr val="dk1"/>
                        </a:solidFill>
                        <a:latin typeface="Bebas Neue"/>
                        <a:ea typeface="Bebas Neue"/>
                        <a:cs typeface="Bebas Neue"/>
                        <a:sym typeface="Bebas Neue"/>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94%</a:t>
                      </a:r>
                      <a:endParaRPr>
                        <a:solidFill>
                          <a:schemeClr val="dk1"/>
                        </a:solidFill>
                        <a:latin typeface="Lexend Deca"/>
                        <a:ea typeface="Lexend Deca"/>
                        <a:cs typeface="Lexend Deca"/>
                        <a:sym typeface="Lexend Deca"/>
                      </a:endParaRPr>
                    </a:p>
                  </a:txBody>
                  <a:tcPr marT="0" marB="0" marR="0" marL="0"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95%</a:t>
                      </a:r>
                      <a:endParaRPr>
                        <a:solidFill>
                          <a:schemeClr val="dk1"/>
                        </a:solidFill>
                        <a:latin typeface="Lexend Deca"/>
                        <a:ea typeface="Lexend Deca"/>
                        <a:cs typeface="Lexend Deca"/>
                        <a:sym typeface="Lexend Deca"/>
                      </a:endParaRPr>
                    </a:p>
                  </a:txBody>
                  <a:tcPr marT="0" marB="0" marR="0" marL="0"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94%</a:t>
                      </a:r>
                      <a:endParaRPr>
                        <a:solidFill>
                          <a:schemeClr val="dk1"/>
                        </a:solidFill>
                        <a:latin typeface="Lexend Deca"/>
                        <a:ea typeface="Lexend Deca"/>
                        <a:cs typeface="Lexend Deca"/>
                        <a:sym typeface="Lexend Deca"/>
                      </a:endParaRPr>
                    </a:p>
                  </a:txBody>
                  <a:tcPr marT="0" marB="0" marR="0" marL="0"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95%</a:t>
                      </a:r>
                      <a:endParaRPr>
                        <a:solidFill>
                          <a:schemeClr val="dk1"/>
                        </a:solidFill>
                        <a:latin typeface="Lexend Deca"/>
                        <a:ea typeface="Lexend Deca"/>
                        <a:cs typeface="Lexend Deca"/>
                        <a:sym typeface="Lexend Deca"/>
                      </a:endParaRPr>
                    </a:p>
                  </a:txBody>
                  <a:tcPr marT="0" marB="0" marR="0" marL="0"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r>
              <a:tr h="410925">
                <a:tc>
                  <a:txBody>
                    <a:bodyPr/>
                    <a:lstStyle/>
                    <a:p>
                      <a:pPr indent="0" lvl="0" marL="0" rtl="0" algn="l">
                        <a:spcBef>
                          <a:spcPts val="0"/>
                        </a:spcBef>
                        <a:spcAft>
                          <a:spcPts val="0"/>
                        </a:spcAft>
                        <a:buNone/>
                      </a:pPr>
                      <a:r>
                        <a:rPr lang="en" sz="2400">
                          <a:solidFill>
                            <a:schemeClr val="dk1"/>
                          </a:solidFill>
                          <a:latin typeface="Bebas Neue"/>
                          <a:ea typeface="Bebas Neue"/>
                          <a:cs typeface="Bebas Neue"/>
                          <a:sym typeface="Bebas Neue"/>
                        </a:rPr>
                        <a:t>blackbox</a:t>
                      </a:r>
                      <a:endParaRPr sz="2400">
                        <a:solidFill>
                          <a:schemeClr val="dk1"/>
                        </a:solidFill>
                        <a:latin typeface="Bebas Neue"/>
                        <a:ea typeface="Bebas Neue"/>
                        <a:cs typeface="Bebas Neue"/>
                        <a:sym typeface="Bebas Neue"/>
                      </a:endParaRPr>
                    </a:p>
                  </a:txBody>
                  <a:tcPr marT="0" marB="0" marR="91425" marL="91425"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92%</a:t>
                      </a:r>
                      <a:endParaRPr>
                        <a:solidFill>
                          <a:schemeClr val="dk1"/>
                        </a:solidFill>
                        <a:latin typeface="Lexend Deca"/>
                        <a:ea typeface="Lexend Deca"/>
                        <a:cs typeface="Lexend Deca"/>
                        <a:sym typeface="Lexend Deca"/>
                      </a:endParaRPr>
                    </a:p>
                  </a:txBody>
                  <a:tcPr marT="0" marB="0" marR="0" marL="0"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97%</a:t>
                      </a:r>
                      <a:endParaRPr>
                        <a:solidFill>
                          <a:schemeClr val="dk1"/>
                        </a:solidFill>
                        <a:latin typeface="Lexend Deca"/>
                        <a:ea typeface="Lexend Deca"/>
                        <a:cs typeface="Lexend Deca"/>
                        <a:sym typeface="Lexend Deca"/>
                      </a:endParaRPr>
                    </a:p>
                  </a:txBody>
                  <a:tcPr marT="0" marB="0" marR="0" marL="0"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88%</a:t>
                      </a:r>
                      <a:endParaRPr>
                        <a:solidFill>
                          <a:schemeClr val="dk1"/>
                        </a:solidFill>
                        <a:latin typeface="Lexend Deca"/>
                        <a:ea typeface="Lexend Deca"/>
                        <a:cs typeface="Lexend Deca"/>
                        <a:sym typeface="Lexend Deca"/>
                      </a:endParaRPr>
                    </a:p>
                  </a:txBody>
                  <a:tcPr marT="0" marB="0" marR="0" marL="0"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c>
                  <a:txBody>
                    <a:bodyPr/>
                    <a:lstStyle/>
                    <a:p>
                      <a:pPr indent="0" lvl="0" marL="0" rtl="0" algn="ctr">
                        <a:spcBef>
                          <a:spcPts val="0"/>
                        </a:spcBef>
                        <a:spcAft>
                          <a:spcPts val="0"/>
                        </a:spcAft>
                        <a:buNone/>
                      </a:pPr>
                      <a:r>
                        <a:rPr lang="en">
                          <a:solidFill>
                            <a:schemeClr val="dk1"/>
                          </a:solidFill>
                          <a:latin typeface="Lexend Deca"/>
                          <a:ea typeface="Lexend Deca"/>
                          <a:cs typeface="Lexend Deca"/>
                          <a:sym typeface="Lexend Deca"/>
                        </a:rPr>
                        <a:t>93%</a:t>
                      </a:r>
                      <a:endParaRPr>
                        <a:solidFill>
                          <a:schemeClr val="dk1"/>
                        </a:solidFill>
                        <a:latin typeface="Lexend Deca"/>
                        <a:ea typeface="Lexend Deca"/>
                        <a:cs typeface="Lexend Deca"/>
                        <a:sym typeface="Lexend Deca"/>
                      </a:endParaRPr>
                    </a:p>
                  </a:txBody>
                  <a:tcPr marT="0" marB="0" marR="0" marL="0" anchor="ctr">
                    <a:lnL cap="flat" cmpd="sng" w="19050">
                      <a:solidFill>
                        <a:schemeClr val="accent5"/>
                      </a:solidFill>
                      <a:prstDash val="dash"/>
                      <a:round/>
                      <a:headEnd len="sm" w="sm" type="none"/>
                      <a:tailEnd len="sm" w="sm" type="none"/>
                    </a:lnL>
                    <a:lnR cap="flat" cmpd="sng" w="19050">
                      <a:solidFill>
                        <a:schemeClr val="accent5"/>
                      </a:solidFill>
                      <a:prstDash val="dash"/>
                      <a:round/>
                      <a:headEnd len="sm" w="sm" type="none"/>
                      <a:tailEnd len="sm" w="sm" type="none"/>
                    </a:lnR>
                    <a:lnT cap="flat" cmpd="sng" w="19050">
                      <a:solidFill>
                        <a:schemeClr val="accent5"/>
                      </a:solidFill>
                      <a:prstDash val="dash"/>
                      <a:round/>
                      <a:headEnd len="sm" w="sm" type="none"/>
                      <a:tailEnd len="sm" w="sm" type="none"/>
                    </a:lnT>
                    <a:lnB cap="flat" cmpd="sng" w="19050">
                      <a:solidFill>
                        <a:schemeClr val="accent5"/>
                      </a:solidFill>
                      <a:prstDash val="dash"/>
                      <a:round/>
                      <a:headEnd len="sm" w="sm" type="none"/>
                      <a:tailEnd len="sm" w="sm" type="none"/>
                    </a:lnB>
                    <a:solidFill>
                      <a:srgbClr val="FFFFFF">
                        <a:alpha val="34590"/>
                      </a:srgbClr>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1" name="Shape 5161"/>
        <p:cNvGrpSpPr/>
        <p:nvPr/>
      </p:nvGrpSpPr>
      <p:grpSpPr>
        <a:xfrm>
          <a:off x="0" y="0"/>
          <a:ext cx="0" cy="0"/>
          <a:chOff x="0" y="0"/>
          <a:chExt cx="0" cy="0"/>
        </a:xfrm>
      </p:grpSpPr>
      <p:sp>
        <p:nvSpPr>
          <p:cNvPr id="5162" name="Google Shape;5162;p47"/>
          <p:cNvSpPr txBox="1"/>
          <p:nvPr>
            <p:ph type="title"/>
          </p:nvPr>
        </p:nvSpPr>
        <p:spPr>
          <a:xfrm>
            <a:off x="3736150" y="2816550"/>
            <a:ext cx="47160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eXplainable ai</a:t>
            </a:r>
            <a:endParaRPr/>
          </a:p>
        </p:txBody>
      </p:sp>
      <p:sp>
        <p:nvSpPr>
          <p:cNvPr id="5163" name="Google Shape;5163;p47"/>
          <p:cNvSpPr txBox="1"/>
          <p:nvPr>
            <p:ph idx="2" type="title"/>
          </p:nvPr>
        </p:nvSpPr>
        <p:spPr>
          <a:xfrm>
            <a:off x="7551275" y="1927325"/>
            <a:ext cx="900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164" name="Google Shape;5164;p47"/>
          <p:cNvSpPr txBox="1"/>
          <p:nvPr>
            <p:ph idx="1" type="subTitle"/>
          </p:nvPr>
        </p:nvSpPr>
        <p:spPr>
          <a:xfrm>
            <a:off x="3736150" y="3721675"/>
            <a:ext cx="4716000" cy="748800"/>
          </a:xfrm>
          <a:prstGeom prst="rect">
            <a:avLst/>
          </a:prstGeom>
        </p:spPr>
        <p:txBody>
          <a:bodyPr anchorCtr="0" anchor="t" bIns="91425" lIns="91425" spcFirstLastPara="1" rIns="91425" wrap="square" tIns="91425">
            <a:noAutofit/>
          </a:bodyPr>
          <a:lstStyle/>
          <a:p>
            <a:pPr indent="-317500" lvl="0" marL="457200" rtl="0" algn="r">
              <a:spcBef>
                <a:spcPts val="0"/>
              </a:spcBef>
              <a:spcAft>
                <a:spcPts val="0"/>
              </a:spcAft>
              <a:buSzPts val="1400"/>
              <a:buAutoNum type="arabicPeriod"/>
            </a:pPr>
            <a:r>
              <a:rPr lang="en"/>
              <a:t>LIME</a:t>
            </a:r>
            <a:r>
              <a:rPr lang="en"/>
              <a:t> </a:t>
            </a:r>
            <a:endParaRPr/>
          </a:p>
          <a:p>
            <a:pPr indent="-317500" lvl="0" marL="457200" rtl="0" algn="r">
              <a:spcBef>
                <a:spcPts val="0"/>
              </a:spcBef>
              <a:spcAft>
                <a:spcPts val="0"/>
              </a:spcAft>
              <a:buSzPts val="1400"/>
              <a:buAutoNum type="arabicPeriod"/>
            </a:pPr>
            <a:r>
              <a:rPr lang="en"/>
              <a:t>SHAP</a:t>
            </a:r>
            <a:endParaRPr/>
          </a:p>
        </p:txBody>
      </p:sp>
      <p:grpSp>
        <p:nvGrpSpPr>
          <p:cNvPr id="5165" name="Google Shape;5165;p47"/>
          <p:cNvGrpSpPr/>
          <p:nvPr/>
        </p:nvGrpSpPr>
        <p:grpSpPr>
          <a:xfrm rot="-238703">
            <a:off x="4044810" y="1240070"/>
            <a:ext cx="1763496" cy="1672717"/>
            <a:chOff x="4138184" y="930105"/>
            <a:chExt cx="3959591" cy="3755764"/>
          </a:xfrm>
        </p:grpSpPr>
        <p:sp>
          <p:nvSpPr>
            <p:cNvPr id="5166" name="Google Shape;5166;p47"/>
            <p:cNvSpPr/>
            <p:nvPr/>
          </p:nvSpPr>
          <p:spPr>
            <a:xfrm>
              <a:off x="5909881" y="2233489"/>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7" name="Google Shape;5167;p47"/>
            <p:cNvGrpSpPr/>
            <p:nvPr/>
          </p:nvGrpSpPr>
          <p:grpSpPr>
            <a:xfrm>
              <a:off x="4138184" y="930105"/>
              <a:ext cx="3868174" cy="3755764"/>
              <a:chOff x="4138184" y="930105"/>
              <a:chExt cx="3868174" cy="3755764"/>
            </a:xfrm>
          </p:grpSpPr>
          <p:sp>
            <p:nvSpPr>
              <p:cNvPr id="5168" name="Google Shape;5168;p47"/>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47"/>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47"/>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47"/>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47"/>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47"/>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47"/>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47"/>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47"/>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47"/>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47"/>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47"/>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47"/>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47"/>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47"/>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47"/>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47"/>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47"/>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47"/>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47"/>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47"/>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47"/>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47"/>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47"/>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47"/>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47"/>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47"/>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47"/>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47"/>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47"/>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47"/>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47"/>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47"/>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47"/>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47"/>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47"/>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47"/>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47"/>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47"/>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47"/>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47"/>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47"/>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47"/>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47"/>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47"/>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47"/>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47"/>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47"/>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47"/>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47"/>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47"/>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47"/>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47"/>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47"/>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47"/>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47"/>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47"/>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47"/>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47"/>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47"/>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47"/>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47"/>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47"/>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47"/>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47"/>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47"/>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47"/>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47"/>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47"/>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47"/>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47"/>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47"/>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47"/>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47"/>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47"/>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47"/>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47"/>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47"/>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47"/>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47"/>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47"/>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47"/>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47"/>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47"/>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47"/>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47"/>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47"/>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47"/>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47"/>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47"/>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47"/>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47"/>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47"/>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47"/>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47"/>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47"/>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47"/>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47"/>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47"/>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47"/>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47"/>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47"/>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47"/>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47"/>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47"/>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47"/>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47"/>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47"/>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47"/>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47"/>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47"/>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47"/>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47"/>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47"/>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47"/>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47"/>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47"/>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47"/>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47"/>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47"/>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47"/>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47"/>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47"/>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47"/>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47"/>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47"/>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47"/>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47"/>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47"/>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47"/>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47"/>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47"/>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47"/>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47"/>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47"/>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3" name="Google Shape;5303;p47"/>
          <p:cNvGrpSpPr/>
          <p:nvPr/>
        </p:nvGrpSpPr>
        <p:grpSpPr>
          <a:xfrm rot="-7355672">
            <a:off x="870850" y="88876"/>
            <a:ext cx="2053828" cy="1672589"/>
            <a:chOff x="3394530" y="930105"/>
            <a:chExt cx="4611828" cy="3755764"/>
          </a:xfrm>
        </p:grpSpPr>
        <p:sp>
          <p:nvSpPr>
            <p:cNvPr id="5304" name="Google Shape;5304;p47"/>
            <p:cNvSpPr/>
            <p:nvPr/>
          </p:nvSpPr>
          <p:spPr>
            <a:xfrm>
              <a:off x="3394530" y="121409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5" name="Google Shape;5305;p47"/>
            <p:cNvGrpSpPr/>
            <p:nvPr/>
          </p:nvGrpSpPr>
          <p:grpSpPr>
            <a:xfrm>
              <a:off x="4138184" y="930105"/>
              <a:ext cx="3868174" cy="3755764"/>
              <a:chOff x="4138184" y="930105"/>
              <a:chExt cx="3868174" cy="3755764"/>
            </a:xfrm>
          </p:grpSpPr>
          <p:sp>
            <p:nvSpPr>
              <p:cNvPr id="5306" name="Google Shape;5306;p47"/>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47"/>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47"/>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47"/>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47"/>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47"/>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47"/>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47"/>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47"/>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47"/>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47"/>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47"/>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47"/>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47"/>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47"/>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47"/>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47"/>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47"/>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47"/>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47"/>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47"/>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47"/>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47"/>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47"/>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47"/>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47"/>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47"/>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47"/>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47"/>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47"/>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47"/>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47"/>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47"/>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47"/>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47"/>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47"/>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47"/>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47"/>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47"/>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47"/>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47"/>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47"/>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47"/>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47"/>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47"/>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47"/>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47"/>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47"/>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47"/>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47"/>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47"/>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47"/>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47"/>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47"/>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47"/>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47"/>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47"/>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47"/>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47"/>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47"/>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47"/>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47"/>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47"/>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47"/>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47"/>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47"/>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47"/>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47"/>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47"/>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47"/>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47"/>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47"/>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47"/>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47"/>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47"/>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47"/>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47"/>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47"/>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47"/>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47"/>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47"/>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47"/>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47"/>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47"/>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47"/>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47"/>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47"/>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47"/>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47"/>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47"/>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47"/>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47"/>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47"/>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47"/>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47"/>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47"/>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47"/>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47"/>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47"/>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47"/>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47"/>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47"/>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47"/>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47"/>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47"/>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47"/>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47"/>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47"/>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47"/>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47"/>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47"/>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47"/>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47"/>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47"/>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47"/>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47"/>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47"/>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47"/>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47"/>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47"/>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47"/>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47"/>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47"/>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47"/>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47"/>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47"/>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47"/>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47"/>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47"/>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47"/>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47"/>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47"/>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47"/>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47"/>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47"/>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41" name="Google Shape;5441;p47"/>
          <p:cNvSpPr/>
          <p:nvPr/>
        </p:nvSpPr>
        <p:spPr>
          <a:xfrm>
            <a:off x="2695575" y="577651"/>
            <a:ext cx="7524750" cy="852425"/>
          </a:xfrm>
          <a:custGeom>
            <a:rect b="b" l="l" r="r" t="t"/>
            <a:pathLst>
              <a:path extrusionOk="0" h="34097" w="300990">
                <a:moveTo>
                  <a:pt x="0" y="32520"/>
                </a:moveTo>
                <a:cubicBezTo>
                  <a:pt x="7924" y="35161"/>
                  <a:pt x="18859" y="34616"/>
                  <a:pt x="24765" y="28710"/>
                </a:cubicBezTo>
                <a:cubicBezTo>
                  <a:pt x="31243" y="22232"/>
                  <a:pt x="37345" y="15285"/>
                  <a:pt x="44577" y="9660"/>
                </a:cubicBezTo>
                <a:cubicBezTo>
                  <a:pt x="51934" y="3938"/>
                  <a:pt x="61556" y="578"/>
                  <a:pt x="70866" y="135"/>
                </a:cubicBezTo>
                <a:cubicBezTo>
                  <a:pt x="93542" y="-945"/>
                  <a:pt x="114127" y="15770"/>
                  <a:pt x="136779" y="17280"/>
                </a:cubicBezTo>
                <a:cubicBezTo>
                  <a:pt x="151596" y="18268"/>
                  <a:pt x="166931" y="14015"/>
                  <a:pt x="180213" y="7374"/>
                </a:cubicBezTo>
                <a:cubicBezTo>
                  <a:pt x="184785" y="5088"/>
                  <a:pt x="188887" y="1356"/>
                  <a:pt x="193929" y="516"/>
                </a:cubicBezTo>
                <a:cubicBezTo>
                  <a:pt x="209882" y="-2143"/>
                  <a:pt x="225483" y="7642"/>
                  <a:pt x="241173" y="11565"/>
                </a:cubicBezTo>
                <a:cubicBezTo>
                  <a:pt x="260630" y="16429"/>
                  <a:pt x="281089" y="15554"/>
                  <a:pt x="300990" y="18042"/>
                </a:cubicBezTo>
              </a:path>
            </a:pathLst>
          </a:custGeom>
          <a:noFill/>
          <a:ln cap="flat" cmpd="sng" w="19050">
            <a:solidFill>
              <a:schemeClr val="accent5"/>
            </a:solidFill>
            <a:prstDash val="dash"/>
            <a:round/>
            <a:headEnd len="med" w="med" type="none"/>
            <a:tailEnd len="med" w="med" type="none"/>
          </a:ln>
        </p:spPr>
      </p:sp>
      <p:sp>
        <p:nvSpPr>
          <p:cNvPr id="5442" name="Google Shape;5442;p47"/>
          <p:cNvSpPr/>
          <p:nvPr/>
        </p:nvSpPr>
        <p:spPr>
          <a:xfrm>
            <a:off x="928277" y="2335969"/>
            <a:ext cx="3129375" cy="3560000"/>
          </a:xfrm>
          <a:custGeom>
            <a:rect b="b" l="l" r="r" t="t"/>
            <a:pathLst>
              <a:path extrusionOk="0" h="142400" w="125175">
                <a:moveTo>
                  <a:pt x="125175" y="12098"/>
                </a:moveTo>
                <a:cubicBezTo>
                  <a:pt x="108411" y="26068"/>
                  <a:pt x="79660" y="31892"/>
                  <a:pt x="60405" y="21623"/>
                </a:cubicBezTo>
                <a:cubicBezTo>
                  <a:pt x="54873" y="18673"/>
                  <a:pt x="57931" y="7034"/>
                  <a:pt x="62691" y="2954"/>
                </a:cubicBezTo>
                <a:cubicBezTo>
                  <a:pt x="67536" y="-1199"/>
                  <a:pt x="79371" y="-1066"/>
                  <a:pt x="81741" y="4859"/>
                </a:cubicBezTo>
                <a:cubicBezTo>
                  <a:pt x="84441" y="11609"/>
                  <a:pt x="78205" y="20786"/>
                  <a:pt x="71835" y="24290"/>
                </a:cubicBezTo>
                <a:cubicBezTo>
                  <a:pt x="65429" y="27813"/>
                  <a:pt x="57961" y="28946"/>
                  <a:pt x="50880" y="30767"/>
                </a:cubicBezTo>
                <a:cubicBezTo>
                  <a:pt x="36012" y="34590"/>
                  <a:pt x="17539" y="32866"/>
                  <a:pt x="6684" y="43721"/>
                </a:cubicBezTo>
                <a:cubicBezTo>
                  <a:pt x="1541" y="48864"/>
                  <a:pt x="-2432" y="59377"/>
                  <a:pt x="2112" y="65057"/>
                </a:cubicBezTo>
                <a:cubicBezTo>
                  <a:pt x="6988" y="71153"/>
                  <a:pt x="16706" y="70627"/>
                  <a:pt x="23829" y="73820"/>
                </a:cubicBezTo>
                <a:cubicBezTo>
                  <a:pt x="27143" y="75306"/>
                  <a:pt x="28734" y="79308"/>
                  <a:pt x="30306" y="82583"/>
                </a:cubicBezTo>
                <a:cubicBezTo>
                  <a:pt x="39052" y="100803"/>
                  <a:pt x="34691" y="128109"/>
                  <a:pt x="20400" y="142400"/>
                </a:cubicBezTo>
              </a:path>
            </a:pathLst>
          </a:custGeom>
          <a:noFill/>
          <a:ln cap="flat" cmpd="sng" w="19050">
            <a:solidFill>
              <a:schemeClr val="accent5"/>
            </a:solidFill>
            <a:prstDash val="dash"/>
            <a:round/>
            <a:headEnd len="med" w="med" type="none"/>
            <a:tailEnd len="med" w="med" type="none"/>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6" name="Shape 5446"/>
        <p:cNvGrpSpPr/>
        <p:nvPr/>
      </p:nvGrpSpPr>
      <p:grpSpPr>
        <a:xfrm>
          <a:off x="0" y="0"/>
          <a:ext cx="0" cy="0"/>
          <a:chOff x="0" y="0"/>
          <a:chExt cx="0" cy="0"/>
        </a:xfrm>
      </p:grpSpPr>
      <p:sp>
        <p:nvSpPr>
          <p:cNvPr id="5447" name="Google Shape;5447;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XAI - Lime</a:t>
            </a:r>
            <a:endParaRPr/>
          </a:p>
        </p:txBody>
      </p:sp>
      <p:pic>
        <p:nvPicPr>
          <p:cNvPr id="5448" name="Google Shape;5448;p48"/>
          <p:cNvPicPr preferRelativeResize="0"/>
          <p:nvPr/>
        </p:nvPicPr>
        <p:blipFill>
          <a:blip r:embed="rId3">
            <a:alphaModFix/>
          </a:blip>
          <a:stretch>
            <a:fillRect/>
          </a:stretch>
        </p:blipFill>
        <p:spPr>
          <a:xfrm>
            <a:off x="1696475" y="2203521"/>
            <a:ext cx="5751049" cy="2247976"/>
          </a:xfrm>
          <a:prstGeom prst="rect">
            <a:avLst/>
          </a:prstGeom>
          <a:noFill/>
          <a:ln>
            <a:noFill/>
          </a:ln>
        </p:spPr>
      </p:pic>
      <p:sp>
        <p:nvSpPr>
          <p:cNvPr id="5449" name="Google Shape;5449;p48"/>
          <p:cNvSpPr txBox="1"/>
          <p:nvPr/>
        </p:nvSpPr>
        <p:spPr>
          <a:xfrm>
            <a:off x="798550" y="1187525"/>
            <a:ext cx="5114700" cy="8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Deca"/>
                <a:ea typeface="Lexend Deca"/>
                <a:cs typeface="Lexend Deca"/>
                <a:sym typeface="Lexend Deca"/>
              </a:rPr>
              <a:t>LIME for local explanations of instances</a:t>
            </a:r>
            <a:endParaRPr>
              <a:solidFill>
                <a:schemeClr val="dk1"/>
              </a:solidFill>
              <a:latin typeface="Lexend Deca"/>
              <a:ea typeface="Lexend Deca"/>
              <a:cs typeface="Lexend Deca"/>
              <a:sym typeface="Lexend Dec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3" name="Shape 5453"/>
        <p:cNvGrpSpPr/>
        <p:nvPr/>
      </p:nvGrpSpPr>
      <p:grpSpPr>
        <a:xfrm>
          <a:off x="0" y="0"/>
          <a:ext cx="0" cy="0"/>
          <a:chOff x="0" y="0"/>
          <a:chExt cx="0" cy="0"/>
        </a:xfrm>
      </p:grpSpPr>
      <p:sp>
        <p:nvSpPr>
          <p:cNvPr id="5454" name="Google Shape;5454;p49"/>
          <p:cNvSpPr txBox="1"/>
          <p:nvPr>
            <p:ph type="title"/>
          </p:nvPr>
        </p:nvSpPr>
        <p:spPr>
          <a:xfrm>
            <a:off x="729450" y="633500"/>
            <a:ext cx="25065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XAI - Shap</a:t>
            </a:r>
            <a:endParaRPr/>
          </a:p>
        </p:txBody>
      </p:sp>
      <p:pic>
        <p:nvPicPr>
          <p:cNvPr id="5455" name="Google Shape;5455;p49"/>
          <p:cNvPicPr preferRelativeResize="0"/>
          <p:nvPr/>
        </p:nvPicPr>
        <p:blipFill>
          <a:blip r:embed="rId3">
            <a:alphaModFix/>
          </a:blip>
          <a:stretch>
            <a:fillRect/>
          </a:stretch>
        </p:blipFill>
        <p:spPr>
          <a:xfrm>
            <a:off x="729450" y="1853850"/>
            <a:ext cx="4303159" cy="2984850"/>
          </a:xfrm>
          <a:prstGeom prst="rect">
            <a:avLst/>
          </a:prstGeom>
          <a:noFill/>
          <a:ln>
            <a:noFill/>
          </a:ln>
        </p:spPr>
      </p:pic>
      <p:pic>
        <p:nvPicPr>
          <p:cNvPr id="5456" name="Google Shape;5456;p49"/>
          <p:cNvPicPr preferRelativeResize="0"/>
          <p:nvPr/>
        </p:nvPicPr>
        <p:blipFill>
          <a:blip r:embed="rId4">
            <a:alphaModFix/>
          </a:blip>
          <a:stretch>
            <a:fillRect/>
          </a:stretch>
        </p:blipFill>
        <p:spPr>
          <a:xfrm>
            <a:off x="5203848" y="1263125"/>
            <a:ext cx="2986205" cy="3575574"/>
          </a:xfrm>
          <a:prstGeom prst="rect">
            <a:avLst/>
          </a:prstGeom>
          <a:noFill/>
          <a:ln>
            <a:noFill/>
          </a:ln>
        </p:spPr>
      </p:pic>
      <p:sp>
        <p:nvSpPr>
          <p:cNvPr id="5457" name="Google Shape;5457;p49"/>
          <p:cNvSpPr txBox="1"/>
          <p:nvPr/>
        </p:nvSpPr>
        <p:spPr>
          <a:xfrm>
            <a:off x="924000" y="1303325"/>
            <a:ext cx="3570600" cy="4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Deca"/>
                <a:ea typeface="Lexend Deca"/>
                <a:cs typeface="Lexend Deca"/>
                <a:sym typeface="Lexend Deca"/>
              </a:rPr>
              <a:t>Can be used for both local and global explanations of predictions</a:t>
            </a:r>
            <a:endParaRPr>
              <a:solidFill>
                <a:schemeClr val="dk1"/>
              </a:solidFill>
              <a:latin typeface="Lexend Deca"/>
              <a:ea typeface="Lexend Deca"/>
              <a:cs typeface="Lexend Deca"/>
              <a:sym typeface="Lexend Dec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1" name="Shape 5461"/>
        <p:cNvGrpSpPr/>
        <p:nvPr/>
      </p:nvGrpSpPr>
      <p:grpSpPr>
        <a:xfrm>
          <a:off x="0" y="0"/>
          <a:ext cx="0" cy="0"/>
          <a:chOff x="0" y="0"/>
          <a:chExt cx="0" cy="0"/>
        </a:xfrm>
      </p:grpSpPr>
      <p:sp>
        <p:nvSpPr>
          <p:cNvPr id="5462" name="Google Shape;5462;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contributions</a:t>
            </a:r>
            <a:endParaRPr/>
          </a:p>
        </p:txBody>
      </p:sp>
      <p:sp>
        <p:nvSpPr>
          <p:cNvPr id="5463" name="Google Shape;5463;p50"/>
          <p:cNvSpPr txBox="1"/>
          <p:nvPr>
            <p:ph idx="1" type="body"/>
          </p:nvPr>
        </p:nvSpPr>
        <p:spPr>
          <a:xfrm>
            <a:off x="720000" y="1325850"/>
            <a:ext cx="7688700" cy="3067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Analyzed multi-faceted data set on customer satisfaction in airline industry through a glassbox and blackbox approach</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Effectively applied two XAI techniques to explain the blackbox approach further</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While XAI helps to make blackbox approach transparent, the glassbox also achieves high accuracy and is interpretable on its own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Model excelled in predicting the satisfied class, with ‘Seat Comfort’ and ‘Inflight Entertainment’ as most predictive factors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7" name="Shape 5467"/>
        <p:cNvGrpSpPr/>
        <p:nvPr/>
      </p:nvGrpSpPr>
      <p:grpSpPr>
        <a:xfrm>
          <a:off x="0" y="0"/>
          <a:ext cx="0" cy="0"/>
          <a:chOff x="0" y="0"/>
          <a:chExt cx="0" cy="0"/>
        </a:xfrm>
      </p:grpSpPr>
      <p:sp>
        <p:nvSpPr>
          <p:cNvPr id="5468" name="Google Shape;5468;p51"/>
          <p:cNvSpPr txBox="1"/>
          <p:nvPr>
            <p:ph type="title"/>
          </p:nvPr>
        </p:nvSpPr>
        <p:spPr>
          <a:xfrm>
            <a:off x="729875" y="830075"/>
            <a:ext cx="223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5469" name="Google Shape;5469;p51"/>
          <p:cNvSpPr txBox="1"/>
          <p:nvPr>
            <p:ph idx="1" type="body"/>
          </p:nvPr>
        </p:nvSpPr>
        <p:spPr>
          <a:xfrm>
            <a:off x="729875" y="1600800"/>
            <a:ext cx="3852000" cy="2803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XAI showed Gender as predictive factor for customer satisfaction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Static historical data (before Covid-19)</a:t>
            </a:r>
            <a:endParaRPr/>
          </a:p>
        </p:txBody>
      </p:sp>
      <p:sp>
        <p:nvSpPr>
          <p:cNvPr id="5470" name="Google Shape;5470;p51"/>
          <p:cNvSpPr txBox="1"/>
          <p:nvPr>
            <p:ph type="title"/>
          </p:nvPr>
        </p:nvSpPr>
        <p:spPr>
          <a:xfrm>
            <a:off x="6135000" y="873250"/>
            <a:ext cx="223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5471" name="Google Shape;5471;p51"/>
          <p:cNvSpPr txBox="1"/>
          <p:nvPr>
            <p:ph idx="1" type="body"/>
          </p:nvPr>
        </p:nvSpPr>
        <p:spPr>
          <a:xfrm>
            <a:off x="4742175" y="1600800"/>
            <a:ext cx="3852000" cy="2803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In-depth analysis of g</a:t>
            </a:r>
            <a:r>
              <a:rPr lang="en"/>
              <a:t>ender specific preferences in air travel</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Dynamic streaming data and continuous learning models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Personalized preferences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Multi-model approach</a:t>
            </a:r>
            <a:endParaRPr/>
          </a:p>
        </p:txBody>
      </p:sp>
      <p:sp>
        <p:nvSpPr>
          <p:cNvPr id="5472" name="Google Shape;5472;p51"/>
          <p:cNvSpPr txBox="1"/>
          <p:nvPr>
            <p:ph type="title"/>
          </p:nvPr>
        </p:nvSpPr>
        <p:spPr>
          <a:xfrm>
            <a:off x="3432425" y="873250"/>
            <a:ext cx="223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&amp;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8" name="Shape 3648"/>
        <p:cNvGrpSpPr/>
        <p:nvPr/>
      </p:nvGrpSpPr>
      <p:grpSpPr>
        <a:xfrm>
          <a:off x="0" y="0"/>
          <a:ext cx="0" cy="0"/>
          <a:chOff x="0" y="0"/>
          <a:chExt cx="0" cy="0"/>
        </a:xfrm>
      </p:grpSpPr>
      <p:sp>
        <p:nvSpPr>
          <p:cNvPr id="3649" name="Google Shape;3649;p34"/>
          <p:cNvSpPr txBox="1"/>
          <p:nvPr>
            <p:ph type="title"/>
          </p:nvPr>
        </p:nvSpPr>
        <p:spPr>
          <a:xfrm>
            <a:off x="1714500" y="445025"/>
            <a:ext cx="571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PRESENTATION OUTLINE</a:t>
            </a:r>
            <a:endParaRPr/>
          </a:p>
        </p:txBody>
      </p:sp>
      <p:sp>
        <p:nvSpPr>
          <p:cNvPr id="3650" name="Google Shape;3650;p34"/>
          <p:cNvSpPr txBox="1"/>
          <p:nvPr>
            <p:ph idx="3" type="subTitle"/>
          </p:nvPr>
        </p:nvSpPr>
        <p:spPr>
          <a:xfrm>
            <a:off x="719976" y="3931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DEVELOPING A NEURAL NETWORK MODEL</a:t>
            </a:r>
            <a:endParaRPr sz="1200">
              <a:solidFill>
                <a:srgbClr val="666666"/>
              </a:solidFill>
            </a:endParaRPr>
          </a:p>
        </p:txBody>
      </p:sp>
      <p:sp>
        <p:nvSpPr>
          <p:cNvPr id="3651" name="Google Shape;3651;p34"/>
          <p:cNvSpPr txBox="1"/>
          <p:nvPr>
            <p:ph idx="1" type="subTitle"/>
          </p:nvPr>
        </p:nvSpPr>
        <p:spPr>
          <a:xfrm>
            <a:off x="719976" y="2269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MAKING A CASE FOR AIRLINES, CSAT AND AI</a:t>
            </a:r>
            <a:endParaRPr sz="1200"/>
          </a:p>
        </p:txBody>
      </p:sp>
      <p:sp>
        <p:nvSpPr>
          <p:cNvPr id="3652" name="Google Shape;3652;p34"/>
          <p:cNvSpPr txBox="1"/>
          <p:nvPr>
            <p:ph idx="2" type="subTitle"/>
          </p:nvPr>
        </p:nvSpPr>
        <p:spPr>
          <a:xfrm>
            <a:off x="3419250" y="2269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PREDICTING CSAT BASED ON USER’S EXPERIENCES</a:t>
            </a:r>
            <a:endParaRPr sz="1200"/>
          </a:p>
        </p:txBody>
      </p:sp>
      <p:sp>
        <p:nvSpPr>
          <p:cNvPr id="3653" name="Google Shape;3653;p34"/>
          <p:cNvSpPr txBox="1"/>
          <p:nvPr>
            <p:ph idx="4" type="subTitle"/>
          </p:nvPr>
        </p:nvSpPr>
        <p:spPr>
          <a:xfrm>
            <a:off x="3419250" y="3931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DEMONSTRATING THE EXPLAINABILITY OF OUR OUTPUTS (XA)</a:t>
            </a:r>
            <a:endParaRPr sz="1200"/>
          </a:p>
        </p:txBody>
      </p:sp>
      <p:sp>
        <p:nvSpPr>
          <p:cNvPr id="3654" name="Google Shape;3654;p34"/>
          <p:cNvSpPr txBox="1"/>
          <p:nvPr>
            <p:ph idx="5" type="subTitle"/>
          </p:nvPr>
        </p:nvSpPr>
        <p:spPr>
          <a:xfrm>
            <a:off x="6118524" y="2269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DATA SOURCE, PREP, FACTORS</a:t>
            </a:r>
            <a:endParaRPr sz="1200"/>
          </a:p>
        </p:txBody>
      </p:sp>
      <p:sp>
        <p:nvSpPr>
          <p:cNvPr id="3655" name="Google Shape;3655;p34"/>
          <p:cNvSpPr txBox="1"/>
          <p:nvPr>
            <p:ph idx="6" type="subTitle"/>
          </p:nvPr>
        </p:nvSpPr>
        <p:spPr>
          <a:xfrm>
            <a:off x="6118524" y="3931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CONTRIBUTIONS, LIMITATIONS AND FUTURE WORK</a:t>
            </a:r>
            <a:endParaRPr/>
          </a:p>
        </p:txBody>
      </p:sp>
      <p:sp>
        <p:nvSpPr>
          <p:cNvPr id="3656" name="Google Shape;3656;p34"/>
          <p:cNvSpPr txBox="1"/>
          <p:nvPr>
            <p:ph idx="7" type="title"/>
          </p:nvPr>
        </p:nvSpPr>
        <p:spPr>
          <a:xfrm>
            <a:off x="1505376" y="1295873"/>
            <a:ext cx="73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657" name="Google Shape;3657;p34"/>
          <p:cNvSpPr txBox="1"/>
          <p:nvPr>
            <p:ph idx="8" type="title"/>
          </p:nvPr>
        </p:nvSpPr>
        <p:spPr>
          <a:xfrm>
            <a:off x="1505376" y="2957902"/>
            <a:ext cx="73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658" name="Google Shape;3658;p34"/>
          <p:cNvSpPr txBox="1"/>
          <p:nvPr>
            <p:ph idx="9" type="title"/>
          </p:nvPr>
        </p:nvSpPr>
        <p:spPr>
          <a:xfrm>
            <a:off x="4204650" y="1295873"/>
            <a:ext cx="73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659" name="Google Shape;3659;p34"/>
          <p:cNvSpPr txBox="1"/>
          <p:nvPr>
            <p:ph idx="13" type="title"/>
          </p:nvPr>
        </p:nvSpPr>
        <p:spPr>
          <a:xfrm>
            <a:off x="4204650" y="2957902"/>
            <a:ext cx="73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660" name="Google Shape;3660;p34"/>
          <p:cNvSpPr txBox="1"/>
          <p:nvPr>
            <p:ph idx="14" type="title"/>
          </p:nvPr>
        </p:nvSpPr>
        <p:spPr>
          <a:xfrm>
            <a:off x="6903924" y="1295873"/>
            <a:ext cx="73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661" name="Google Shape;3661;p34"/>
          <p:cNvSpPr txBox="1"/>
          <p:nvPr>
            <p:ph idx="15" type="title"/>
          </p:nvPr>
        </p:nvSpPr>
        <p:spPr>
          <a:xfrm>
            <a:off x="6903924" y="2957902"/>
            <a:ext cx="73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662" name="Google Shape;3662;p34"/>
          <p:cNvSpPr txBox="1"/>
          <p:nvPr>
            <p:ph idx="16" type="subTitle"/>
          </p:nvPr>
        </p:nvSpPr>
        <p:spPr>
          <a:xfrm>
            <a:off x="719976" y="1980375"/>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663" name="Google Shape;3663;p34"/>
          <p:cNvSpPr txBox="1"/>
          <p:nvPr>
            <p:ph idx="17" type="subTitle"/>
          </p:nvPr>
        </p:nvSpPr>
        <p:spPr>
          <a:xfrm>
            <a:off x="3419250" y="1980375"/>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OBJECTIVES/SCOPES</a:t>
            </a:r>
            <a:endParaRPr/>
          </a:p>
        </p:txBody>
      </p:sp>
      <p:sp>
        <p:nvSpPr>
          <p:cNvPr id="3664" name="Google Shape;3664;p34"/>
          <p:cNvSpPr txBox="1"/>
          <p:nvPr>
            <p:ph idx="18" type="subTitle"/>
          </p:nvPr>
        </p:nvSpPr>
        <p:spPr>
          <a:xfrm>
            <a:off x="6118524" y="1980375"/>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&amp; METHODS</a:t>
            </a:r>
            <a:endParaRPr/>
          </a:p>
        </p:txBody>
      </p:sp>
      <p:sp>
        <p:nvSpPr>
          <p:cNvPr id="3665" name="Google Shape;3665;p34"/>
          <p:cNvSpPr txBox="1"/>
          <p:nvPr>
            <p:ph idx="19" type="subTitle"/>
          </p:nvPr>
        </p:nvSpPr>
        <p:spPr>
          <a:xfrm>
            <a:off x="719976" y="364245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a:t>
            </a:r>
            <a:endParaRPr/>
          </a:p>
        </p:txBody>
      </p:sp>
      <p:sp>
        <p:nvSpPr>
          <p:cNvPr id="3666" name="Google Shape;3666;p34"/>
          <p:cNvSpPr txBox="1"/>
          <p:nvPr>
            <p:ph idx="20" type="subTitle"/>
          </p:nvPr>
        </p:nvSpPr>
        <p:spPr>
          <a:xfrm>
            <a:off x="3419250" y="364245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XAI</a:t>
            </a:r>
            <a:endParaRPr/>
          </a:p>
        </p:txBody>
      </p:sp>
      <p:sp>
        <p:nvSpPr>
          <p:cNvPr id="3667" name="Google Shape;3667;p34"/>
          <p:cNvSpPr txBox="1"/>
          <p:nvPr>
            <p:ph idx="21" type="subTitle"/>
          </p:nvPr>
        </p:nvSpPr>
        <p:spPr>
          <a:xfrm>
            <a:off x="6118524" y="364245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6" name="Shape 5476"/>
        <p:cNvGrpSpPr/>
        <p:nvPr/>
      </p:nvGrpSpPr>
      <p:grpSpPr>
        <a:xfrm>
          <a:off x="0" y="0"/>
          <a:ext cx="0" cy="0"/>
          <a:chOff x="0" y="0"/>
          <a:chExt cx="0" cy="0"/>
        </a:xfrm>
      </p:grpSpPr>
      <p:sp>
        <p:nvSpPr>
          <p:cNvPr id="5477" name="Google Shape;5477;p52"/>
          <p:cNvSpPr txBox="1"/>
          <p:nvPr>
            <p:ph type="title"/>
          </p:nvPr>
        </p:nvSpPr>
        <p:spPr>
          <a:xfrm>
            <a:off x="713225" y="732900"/>
            <a:ext cx="3355200" cy="10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5478" name="Google Shape;5478;p52"/>
          <p:cNvSpPr txBox="1"/>
          <p:nvPr>
            <p:ph idx="1" type="subTitle"/>
          </p:nvPr>
        </p:nvSpPr>
        <p:spPr>
          <a:xfrm>
            <a:off x="713225" y="1719125"/>
            <a:ext cx="3858900" cy="10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Bebas Neue"/>
                <a:ea typeface="Bebas Neue"/>
                <a:cs typeface="Bebas Neue"/>
                <a:sym typeface="Bebas Neue"/>
              </a:rPr>
              <a:t>DO YOU HAVE ANY QUESTIONS?</a:t>
            </a:r>
            <a:endParaRPr sz="2400">
              <a:latin typeface="Bebas Neue"/>
              <a:ea typeface="Bebas Neue"/>
              <a:cs typeface="Bebas Neue"/>
              <a:sym typeface="Bebas Neue"/>
            </a:endParaRPr>
          </a:p>
          <a:p>
            <a:pPr indent="0" lvl="0" marL="0" rtl="0" algn="l">
              <a:spcBef>
                <a:spcPts val="0"/>
              </a:spcBef>
              <a:spcAft>
                <a:spcPts val="0"/>
              </a:spcAft>
              <a:buNone/>
            </a:pPr>
            <a:r>
              <a:rPr lang="en"/>
              <a:t>x00204826@mytudublin.ie</a:t>
            </a:r>
            <a:endParaRPr/>
          </a:p>
          <a:p>
            <a:pPr indent="0" lvl="0" marL="0" rtl="0" algn="l">
              <a:spcBef>
                <a:spcPts val="0"/>
              </a:spcBef>
              <a:spcAft>
                <a:spcPts val="0"/>
              </a:spcAft>
              <a:buNone/>
            </a:pPr>
            <a:r>
              <a:rPr lang="en"/>
              <a:t>https://doi.org/10.1145/3633083.3633189</a:t>
            </a:r>
            <a:endParaRPr/>
          </a:p>
        </p:txBody>
      </p:sp>
      <p:grpSp>
        <p:nvGrpSpPr>
          <p:cNvPr id="5479" name="Google Shape;5479;p52"/>
          <p:cNvGrpSpPr/>
          <p:nvPr/>
        </p:nvGrpSpPr>
        <p:grpSpPr>
          <a:xfrm flipH="1">
            <a:off x="6771945" y="160868"/>
            <a:ext cx="1763602" cy="1672817"/>
            <a:chOff x="4138184" y="930105"/>
            <a:chExt cx="3959591" cy="3755764"/>
          </a:xfrm>
        </p:grpSpPr>
        <p:sp>
          <p:nvSpPr>
            <p:cNvPr id="5480" name="Google Shape;5480;p52"/>
            <p:cNvSpPr/>
            <p:nvPr/>
          </p:nvSpPr>
          <p:spPr>
            <a:xfrm>
              <a:off x="5909881" y="2233489"/>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1" name="Google Shape;5481;p52"/>
            <p:cNvGrpSpPr/>
            <p:nvPr/>
          </p:nvGrpSpPr>
          <p:grpSpPr>
            <a:xfrm>
              <a:off x="4138184" y="930105"/>
              <a:ext cx="3868174" cy="3755764"/>
              <a:chOff x="4138184" y="930105"/>
              <a:chExt cx="3868174" cy="3755764"/>
            </a:xfrm>
          </p:grpSpPr>
          <p:sp>
            <p:nvSpPr>
              <p:cNvPr id="5482" name="Google Shape;5482;p52"/>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2"/>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2"/>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2"/>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2"/>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52"/>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2"/>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2"/>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2"/>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2"/>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2"/>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2"/>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2"/>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2"/>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2"/>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52"/>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52"/>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2"/>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2"/>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2"/>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2"/>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2"/>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2"/>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2"/>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2"/>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2"/>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52"/>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52"/>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2"/>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2"/>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2"/>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2"/>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2"/>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2"/>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2"/>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2"/>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2"/>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52"/>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52"/>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2"/>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2"/>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2"/>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2"/>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2"/>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2"/>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2"/>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2"/>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2"/>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52"/>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52"/>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2"/>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2"/>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2"/>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2"/>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2"/>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2"/>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2"/>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2"/>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2"/>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52"/>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52"/>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2"/>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2"/>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2"/>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2"/>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2"/>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2"/>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2"/>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2"/>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2"/>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52"/>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2"/>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2"/>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2"/>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2"/>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2"/>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2"/>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2"/>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2"/>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2"/>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2"/>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52"/>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52"/>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52"/>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2"/>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2"/>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2"/>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2"/>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52"/>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52"/>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2"/>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2"/>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2"/>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2"/>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52"/>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52"/>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2"/>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2"/>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2"/>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2"/>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2"/>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52"/>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2"/>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2"/>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2"/>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2"/>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52"/>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52"/>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2"/>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2"/>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2"/>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2"/>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2"/>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2"/>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2"/>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2"/>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2"/>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2"/>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2"/>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2"/>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2"/>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2"/>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2"/>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2"/>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2"/>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52"/>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2"/>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2"/>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52"/>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52"/>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2"/>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2"/>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52"/>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2"/>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2"/>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17" name="Google Shape;5617;p52"/>
          <p:cNvGrpSpPr/>
          <p:nvPr/>
        </p:nvGrpSpPr>
        <p:grpSpPr>
          <a:xfrm flipH="1" rot="10556056">
            <a:off x="5038557" y="1284523"/>
            <a:ext cx="1739159" cy="1387868"/>
            <a:chOff x="3299950" y="930105"/>
            <a:chExt cx="4706408" cy="3755764"/>
          </a:xfrm>
        </p:grpSpPr>
        <p:sp>
          <p:nvSpPr>
            <p:cNvPr id="5618" name="Google Shape;5618;p52"/>
            <p:cNvSpPr/>
            <p:nvPr/>
          </p:nvSpPr>
          <p:spPr>
            <a:xfrm>
              <a:off x="3299949" y="111817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9" name="Google Shape;5619;p52"/>
            <p:cNvGrpSpPr/>
            <p:nvPr/>
          </p:nvGrpSpPr>
          <p:grpSpPr>
            <a:xfrm>
              <a:off x="4138184" y="930105"/>
              <a:ext cx="3868174" cy="3755764"/>
              <a:chOff x="4138184" y="930105"/>
              <a:chExt cx="3868174" cy="3755764"/>
            </a:xfrm>
          </p:grpSpPr>
          <p:sp>
            <p:nvSpPr>
              <p:cNvPr id="5620" name="Google Shape;5620;p52"/>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2"/>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52"/>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2"/>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2"/>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2"/>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2"/>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2"/>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2"/>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2"/>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2"/>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2"/>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2"/>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2"/>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2"/>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2"/>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2"/>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2"/>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2"/>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2"/>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2"/>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2"/>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2"/>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52"/>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2"/>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2"/>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2"/>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2"/>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2"/>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2"/>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2"/>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2"/>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2"/>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2"/>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2"/>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2"/>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2"/>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2"/>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2"/>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2"/>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2"/>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2"/>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2"/>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2"/>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2"/>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2"/>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2"/>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2"/>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2"/>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2"/>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2"/>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2"/>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2"/>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2"/>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2"/>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2"/>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2"/>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2"/>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2"/>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2"/>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52"/>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52"/>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52"/>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2"/>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2"/>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2"/>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2"/>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2"/>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2"/>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2"/>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2"/>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52"/>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52"/>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2"/>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2"/>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2"/>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2"/>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2"/>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2"/>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2"/>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2"/>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2"/>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2"/>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2"/>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2"/>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2"/>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2"/>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2"/>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2"/>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52"/>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52"/>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2"/>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2"/>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2"/>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2"/>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2"/>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2"/>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52"/>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52"/>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2"/>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2"/>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2"/>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2"/>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2"/>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2"/>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2"/>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2"/>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2"/>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2"/>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2"/>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2"/>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2"/>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2"/>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2"/>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2"/>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2"/>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2"/>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2"/>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2"/>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2"/>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2"/>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52"/>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2"/>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2"/>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2"/>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2"/>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2"/>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2"/>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2"/>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2"/>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52"/>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2"/>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2"/>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2"/>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2"/>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55" name="Google Shape;5755;p52"/>
          <p:cNvSpPr/>
          <p:nvPr/>
        </p:nvSpPr>
        <p:spPr>
          <a:xfrm flipH="1">
            <a:off x="8016275" y="1390650"/>
            <a:ext cx="1318225" cy="3962400"/>
          </a:xfrm>
          <a:custGeom>
            <a:rect b="b" l="l" r="r" t="t"/>
            <a:pathLst>
              <a:path extrusionOk="0" h="158496" w="52729">
                <a:moveTo>
                  <a:pt x="32385" y="0"/>
                </a:moveTo>
                <a:cubicBezTo>
                  <a:pt x="20673" y="1952"/>
                  <a:pt x="9580" y="18835"/>
                  <a:pt x="13335" y="30099"/>
                </a:cubicBezTo>
                <a:cubicBezTo>
                  <a:pt x="16235" y="38798"/>
                  <a:pt x="28389" y="40612"/>
                  <a:pt x="35433" y="46482"/>
                </a:cubicBezTo>
                <a:cubicBezTo>
                  <a:pt x="43634" y="53316"/>
                  <a:pt x="51868" y="62881"/>
                  <a:pt x="52578" y="73533"/>
                </a:cubicBezTo>
                <a:cubicBezTo>
                  <a:pt x="53714" y="90574"/>
                  <a:pt x="46352" y="109079"/>
                  <a:pt x="34671" y="121539"/>
                </a:cubicBezTo>
                <a:cubicBezTo>
                  <a:pt x="23118" y="133862"/>
                  <a:pt x="7554" y="143388"/>
                  <a:pt x="0" y="158496"/>
                </a:cubicBezTo>
              </a:path>
            </a:pathLst>
          </a:custGeom>
          <a:noFill/>
          <a:ln cap="flat" cmpd="sng" w="19050">
            <a:solidFill>
              <a:schemeClr val="accent5"/>
            </a:solidFill>
            <a:prstDash val="dash"/>
            <a:round/>
            <a:headEnd len="med" w="med" type="none"/>
            <a:tailEnd len="med" w="med" type="none"/>
          </a:ln>
        </p:spPr>
      </p:sp>
      <p:sp>
        <p:nvSpPr>
          <p:cNvPr id="5756" name="Google Shape;5756;p52"/>
          <p:cNvSpPr/>
          <p:nvPr/>
        </p:nvSpPr>
        <p:spPr>
          <a:xfrm rot="4853850">
            <a:off x="3764509" y="-337118"/>
            <a:ext cx="2447908" cy="1588989"/>
          </a:xfrm>
          <a:custGeom>
            <a:rect b="b" l="l" r="r" t="t"/>
            <a:pathLst>
              <a:path extrusionOk="0" h="63560" w="97917">
                <a:moveTo>
                  <a:pt x="97917" y="26984"/>
                </a:moveTo>
                <a:cubicBezTo>
                  <a:pt x="84621" y="36956"/>
                  <a:pt x="60077" y="30781"/>
                  <a:pt x="48768" y="18602"/>
                </a:cubicBezTo>
                <a:cubicBezTo>
                  <a:pt x="44368" y="13863"/>
                  <a:pt x="49241" y="-2088"/>
                  <a:pt x="55245" y="314"/>
                </a:cubicBezTo>
                <a:cubicBezTo>
                  <a:pt x="63962" y="3801"/>
                  <a:pt x="48788" y="19241"/>
                  <a:pt x="41148" y="24698"/>
                </a:cubicBezTo>
                <a:cubicBezTo>
                  <a:pt x="25796" y="35664"/>
                  <a:pt x="11786" y="48828"/>
                  <a:pt x="0" y="63560"/>
                </a:cubicBezTo>
              </a:path>
            </a:pathLst>
          </a:custGeom>
          <a:noFill/>
          <a:ln cap="flat" cmpd="sng" w="19050">
            <a:solidFill>
              <a:schemeClr val="accent5"/>
            </a:solidFill>
            <a:prstDash val="dash"/>
            <a:round/>
            <a:headEnd len="med" w="med" type="none"/>
            <a:tailEnd len="med" w="med" type="none"/>
          </a:ln>
        </p:spPr>
      </p:sp>
      <p:pic>
        <p:nvPicPr>
          <p:cNvPr id="5757" name="Google Shape;5757;p52"/>
          <p:cNvPicPr preferRelativeResize="0"/>
          <p:nvPr/>
        </p:nvPicPr>
        <p:blipFill rotWithShape="1">
          <a:blip r:embed="rId3">
            <a:alphaModFix/>
          </a:blip>
          <a:srcRect b="29657" l="0" r="0" t="30334"/>
          <a:stretch/>
        </p:blipFill>
        <p:spPr>
          <a:xfrm>
            <a:off x="713225" y="2777825"/>
            <a:ext cx="2687849" cy="761150"/>
          </a:xfrm>
          <a:prstGeom prst="rect">
            <a:avLst/>
          </a:prstGeom>
          <a:noFill/>
          <a:ln>
            <a:noFill/>
          </a:ln>
        </p:spPr>
      </p:pic>
      <p:pic>
        <p:nvPicPr>
          <p:cNvPr id="5758" name="Google Shape;5758;p52"/>
          <p:cNvPicPr preferRelativeResize="0"/>
          <p:nvPr/>
        </p:nvPicPr>
        <p:blipFill>
          <a:blip r:embed="rId4">
            <a:alphaModFix/>
          </a:blip>
          <a:stretch>
            <a:fillRect/>
          </a:stretch>
        </p:blipFill>
        <p:spPr>
          <a:xfrm>
            <a:off x="3690201" y="2777825"/>
            <a:ext cx="1763599" cy="100579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1" name="Shape 3671"/>
        <p:cNvGrpSpPr/>
        <p:nvPr/>
      </p:nvGrpSpPr>
      <p:grpSpPr>
        <a:xfrm>
          <a:off x="0" y="0"/>
          <a:ext cx="0" cy="0"/>
          <a:chOff x="0" y="0"/>
          <a:chExt cx="0" cy="0"/>
        </a:xfrm>
      </p:grpSpPr>
      <p:sp>
        <p:nvSpPr>
          <p:cNvPr id="3672" name="Google Shape;3672;p35"/>
          <p:cNvSpPr txBox="1"/>
          <p:nvPr>
            <p:ph type="title"/>
          </p:nvPr>
        </p:nvSpPr>
        <p:spPr>
          <a:xfrm>
            <a:off x="3033500" y="327650"/>
            <a:ext cx="2593200" cy="97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Fun Fact</a:t>
            </a:r>
            <a:endParaRPr sz="5000"/>
          </a:p>
        </p:txBody>
      </p:sp>
      <p:sp>
        <p:nvSpPr>
          <p:cNvPr id="3673" name="Google Shape;3673;p35"/>
          <p:cNvSpPr txBox="1"/>
          <p:nvPr>
            <p:ph idx="1" type="subTitle"/>
          </p:nvPr>
        </p:nvSpPr>
        <p:spPr>
          <a:xfrm>
            <a:off x="250825" y="969225"/>
            <a:ext cx="5652300" cy="39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ctr">
              <a:spcBef>
                <a:spcPts val="0"/>
              </a:spcBef>
              <a:spcAft>
                <a:spcPts val="0"/>
              </a:spcAft>
              <a:buNone/>
            </a:pPr>
            <a:r>
              <a:rPr lang="en" sz="1800"/>
              <a:t>In 2017, United Airline faced a reputation crisis when a viral video showed a  passenger being forcibly removed from a flight. The stock price of the airline had dropped approximately 4%  and facing customer boycotts during that time.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Even back in 2009, a musician’s guitar was damaged by United Airline’ baggage handler and he wrote a song called “United Breaks Guitars” that went viral on Youtube. This incident also damaged United Airlines’ reputation.</a:t>
            </a:r>
            <a:endParaRPr b="1" sz="17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p:txBody>
      </p:sp>
      <p:grpSp>
        <p:nvGrpSpPr>
          <p:cNvPr id="3674" name="Google Shape;3674;p35"/>
          <p:cNvGrpSpPr/>
          <p:nvPr/>
        </p:nvGrpSpPr>
        <p:grpSpPr>
          <a:xfrm rot="1565952">
            <a:off x="6644631" y="-18707"/>
            <a:ext cx="1764112" cy="1673302"/>
            <a:chOff x="4138184" y="930105"/>
            <a:chExt cx="3959591" cy="3755764"/>
          </a:xfrm>
        </p:grpSpPr>
        <p:sp>
          <p:nvSpPr>
            <p:cNvPr id="3675" name="Google Shape;3675;p35"/>
            <p:cNvSpPr/>
            <p:nvPr/>
          </p:nvSpPr>
          <p:spPr>
            <a:xfrm>
              <a:off x="5909881" y="2233489"/>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6" name="Google Shape;3676;p35"/>
            <p:cNvGrpSpPr/>
            <p:nvPr/>
          </p:nvGrpSpPr>
          <p:grpSpPr>
            <a:xfrm>
              <a:off x="4138184" y="930105"/>
              <a:ext cx="3868174" cy="3755764"/>
              <a:chOff x="4138184" y="930105"/>
              <a:chExt cx="3868174" cy="3755764"/>
            </a:xfrm>
          </p:grpSpPr>
          <p:sp>
            <p:nvSpPr>
              <p:cNvPr id="3677" name="Google Shape;3677;p35"/>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35"/>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35"/>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35"/>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35"/>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35"/>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35"/>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35"/>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35"/>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35"/>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35"/>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35"/>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35"/>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35"/>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35"/>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35"/>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35"/>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35"/>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35"/>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35"/>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35"/>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35"/>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35"/>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35"/>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35"/>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35"/>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35"/>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35"/>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35"/>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35"/>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35"/>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35"/>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35"/>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35"/>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35"/>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35"/>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35"/>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35"/>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35"/>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35"/>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35"/>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35"/>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35"/>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35"/>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35"/>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35"/>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35"/>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35"/>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35"/>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35"/>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35"/>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35"/>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35"/>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35"/>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35"/>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35"/>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35"/>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35"/>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35"/>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35"/>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35"/>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35"/>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35"/>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35"/>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35"/>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35"/>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35"/>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35"/>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35"/>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35"/>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35"/>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35"/>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35"/>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35"/>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35"/>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35"/>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35"/>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35"/>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35"/>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35"/>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35"/>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35"/>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35"/>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35"/>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35"/>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35"/>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35"/>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35"/>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35"/>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35"/>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35"/>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35"/>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35"/>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35"/>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35"/>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35"/>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35"/>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35"/>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35"/>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35"/>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35"/>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35"/>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35"/>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35"/>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35"/>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35"/>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35"/>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35"/>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35"/>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35"/>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35"/>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35"/>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35"/>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35"/>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35"/>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35"/>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35"/>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35"/>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35"/>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35"/>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35"/>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35"/>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35"/>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35"/>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35"/>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35"/>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35"/>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35"/>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35"/>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35"/>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35"/>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35"/>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35"/>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35"/>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35"/>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12" name="Google Shape;3812;p35"/>
          <p:cNvSpPr/>
          <p:nvPr/>
        </p:nvSpPr>
        <p:spPr>
          <a:xfrm>
            <a:off x="-257175" y="57204"/>
            <a:ext cx="6705600" cy="974175"/>
          </a:xfrm>
          <a:custGeom>
            <a:rect b="b" l="l" r="r" t="t"/>
            <a:pathLst>
              <a:path extrusionOk="0" h="38967" w="268224">
                <a:moveTo>
                  <a:pt x="268224" y="32083"/>
                </a:moveTo>
                <a:cubicBezTo>
                  <a:pt x="248898" y="33840"/>
                  <a:pt x="221820" y="34245"/>
                  <a:pt x="211836" y="17605"/>
                </a:cubicBezTo>
                <a:cubicBezTo>
                  <a:pt x="208799" y="12543"/>
                  <a:pt x="211874" y="2463"/>
                  <a:pt x="217551" y="841"/>
                </a:cubicBezTo>
                <a:cubicBezTo>
                  <a:pt x="221273" y="-222"/>
                  <a:pt x="227752" y="4867"/>
                  <a:pt x="226314" y="8461"/>
                </a:cubicBezTo>
                <a:cubicBezTo>
                  <a:pt x="218276" y="28557"/>
                  <a:pt x="181986" y="10999"/>
                  <a:pt x="161544" y="3889"/>
                </a:cubicBezTo>
                <a:cubicBezTo>
                  <a:pt x="153435" y="1069"/>
                  <a:pt x="144577" y="1118"/>
                  <a:pt x="136017" y="460"/>
                </a:cubicBezTo>
                <a:cubicBezTo>
                  <a:pt x="130354" y="24"/>
                  <a:pt x="123269" y="-508"/>
                  <a:pt x="119253" y="3508"/>
                </a:cubicBezTo>
                <a:cubicBezTo>
                  <a:pt x="106843" y="15918"/>
                  <a:pt x="97059" y="36128"/>
                  <a:pt x="79629" y="38179"/>
                </a:cubicBezTo>
                <a:cubicBezTo>
                  <a:pt x="65852" y="39800"/>
                  <a:pt x="51603" y="38689"/>
                  <a:pt x="38100" y="35512"/>
                </a:cubicBezTo>
                <a:cubicBezTo>
                  <a:pt x="25715" y="32598"/>
                  <a:pt x="11380" y="27536"/>
                  <a:pt x="0" y="33226"/>
                </a:cubicBezTo>
              </a:path>
            </a:pathLst>
          </a:custGeom>
          <a:noFill/>
          <a:ln cap="flat" cmpd="sng" w="19050">
            <a:solidFill>
              <a:schemeClr val="accent5"/>
            </a:solidFill>
            <a:prstDash val="dash"/>
            <a:round/>
            <a:headEnd len="med" w="med" type="none"/>
            <a:tailEnd len="med" w="med" type="none"/>
          </a:ln>
        </p:spPr>
      </p:sp>
      <p:pic>
        <p:nvPicPr>
          <p:cNvPr id="3813" name="Google Shape;3813;p35"/>
          <p:cNvPicPr preferRelativeResize="0"/>
          <p:nvPr/>
        </p:nvPicPr>
        <p:blipFill>
          <a:blip r:embed="rId3">
            <a:alphaModFix/>
          </a:blip>
          <a:stretch>
            <a:fillRect/>
          </a:stretch>
        </p:blipFill>
        <p:spPr>
          <a:xfrm>
            <a:off x="5903137" y="1871875"/>
            <a:ext cx="2918375" cy="1946601"/>
          </a:xfrm>
          <a:prstGeom prst="rect">
            <a:avLst/>
          </a:prstGeom>
          <a:noFill/>
          <a:ln>
            <a:noFill/>
          </a:ln>
        </p:spPr>
      </p:pic>
      <p:sp>
        <p:nvSpPr>
          <p:cNvPr id="3814" name="Google Shape;3814;p35"/>
          <p:cNvSpPr txBox="1"/>
          <p:nvPr/>
        </p:nvSpPr>
        <p:spPr>
          <a:xfrm>
            <a:off x="5903125" y="3893075"/>
            <a:ext cx="2918400" cy="38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1100">
                <a:solidFill>
                  <a:srgbClr val="424242"/>
                </a:solidFill>
                <a:latin typeface="Lexend Deca"/>
                <a:ea typeface="Lexend Deca"/>
                <a:cs typeface="Lexend Deca"/>
                <a:sym typeface="Lexend Deca"/>
              </a:rPr>
              <a:t>YouTube: </a:t>
            </a:r>
            <a:r>
              <a:rPr b="1" lang="en" sz="1100" u="sng">
                <a:solidFill>
                  <a:srgbClr val="00838F"/>
                </a:solidFill>
                <a:latin typeface="Lexend Deca"/>
                <a:ea typeface="Lexend Deca"/>
                <a:cs typeface="Lexend Deca"/>
                <a:sym typeface="Lexend Deca"/>
                <a:hlinkClick r:id="rId4">
                  <a:extLst>
                    <a:ext uri="{A12FA001-AC4F-418D-AE19-62706E023703}">
                      <ahyp:hlinkClr val="tx"/>
                    </a:ext>
                  </a:extLst>
                </a:hlinkClick>
              </a:rPr>
              <a:t>United Breaks Guitars</a:t>
            </a:r>
            <a:endParaRPr sz="1300">
              <a:solidFill>
                <a:schemeClr val="dk1"/>
              </a:solidFill>
              <a:latin typeface="Lexend Deca"/>
              <a:ea typeface="Lexend Deca"/>
              <a:cs typeface="Lexend Deca"/>
              <a:sym typeface="Lexend Dec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18" name="Shape 3818"/>
        <p:cNvGrpSpPr/>
        <p:nvPr/>
      </p:nvGrpSpPr>
      <p:grpSpPr>
        <a:xfrm>
          <a:off x="0" y="0"/>
          <a:ext cx="0" cy="0"/>
          <a:chOff x="0" y="0"/>
          <a:chExt cx="0" cy="0"/>
        </a:xfrm>
      </p:grpSpPr>
      <p:pic>
        <p:nvPicPr>
          <p:cNvPr descr="poll-type-id" id="3819" name="Google Shape;3819;p36">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3820" name="Google Shape;3820;p36">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3821" name="Google Shape;3821;p36"/>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What is the most important factor for you in air travel?</a:t>
            </a:r>
            <a:endParaRPr b="1" sz="3600">
              <a:solidFill>
                <a:srgbClr val="5B5B5B"/>
              </a:solidFill>
              <a:latin typeface="Roboto"/>
              <a:ea typeface="Roboto"/>
              <a:cs typeface="Roboto"/>
              <a:sym typeface="Roboto"/>
            </a:endParaRPr>
          </a:p>
        </p:txBody>
      </p:sp>
      <p:sp>
        <p:nvSpPr>
          <p:cNvPr descr="footer-id" id="3822" name="Google Shape;3822;p36"/>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3823" name="Google Shape;3823;p36"/>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B5B5B"/>
                </a:solidFill>
                <a:latin typeface="Roboto"/>
                <a:ea typeface="Roboto"/>
                <a:cs typeface="Roboto"/>
                <a:sym typeface="Roboto"/>
              </a:rPr>
              <a:t>Click </a:t>
            </a:r>
            <a:r>
              <a:rPr b="1" lang="en">
                <a:solidFill>
                  <a:srgbClr val="5B5B5B"/>
                </a:solidFill>
                <a:latin typeface="Roboto"/>
                <a:ea typeface="Roboto"/>
                <a:cs typeface="Roboto"/>
                <a:sym typeface="Roboto"/>
              </a:rPr>
              <a:t>Present with Slido</a:t>
            </a:r>
            <a:r>
              <a:rPr lang="en">
                <a:solidFill>
                  <a:srgbClr val="5B5B5B"/>
                </a:solidFill>
                <a:latin typeface="Roboto"/>
                <a:ea typeface="Roboto"/>
                <a:cs typeface="Roboto"/>
                <a:sym typeface="Roboto"/>
              </a:rPr>
              <a:t> or install our </a:t>
            </a:r>
            <a:r>
              <a:rPr lang="en" u="sng">
                <a:solidFill>
                  <a:schemeClr val="hlink"/>
                </a:solidFill>
                <a:latin typeface="Roboto"/>
                <a:ea typeface="Roboto"/>
                <a:cs typeface="Roboto"/>
                <a:sym typeface="Roboto"/>
                <a:hlinkClick r:id="rId7"/>
              </a:rPr>
              <a:t>Chrome extension</a:t>
            </a:r>
            <a:r>
              <a:rPr lang="en">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7" name="Shape 3827"/>
        <p:cNvGrpSpPr/>
        <p:nvPr/>
      </p:nvGrpSpPr>
      <p:grpSpPr>
        <a:xfrm>
          <a:off x="0" y="0"/>
          <a:ext cx="0" cy="0"/>
          <a:chOff x="0" y="0"/>
          <a:chExt cx="0" cy="0"/>
        </a:xfrm>
      </p:grpSpPr>
      <p:grpSp>
        <p:nvGrpSpPr>
          <p:cNvPr id="3828" name="Google Shape;3828;p37"/>
          <p:cNvGrpSpPr/>
          <p:nvPr/>
        </p:nvGrpSpPr>
        <p:grpSpPr>
          <a:xfrm rot="4060383">
            <a:off x="7240906" y="443569"/>
            <a:ext cx="1763564" cy="1672782"/>
            <a:chOff x="4138184" y="930105"/>
            <a:chExt cx="3959591" cy="3755764"/>
          </a:xfrm>
        </p:grpSpPr>
        <p:sp>
          <p:nvSpPr>
            <p:cNvPr id="3829" name="Google Shape;3829;p37"/>
            <p:cNvSpPr/>
            <p:nvPr/>
          </p:nvSpPr>
          <p:spPr>
            <a:xfrm>
              <a:off x="5909881" y="2233489"/>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0" name="Google Shape;3830;p37"/>
            <p:cNvGrpSpPr/>
            <p:nvPr/>
          </p:nvGrpSpPr>
          <p:grpSpPr>
            <a:xfrm>
              <a:off x="4138184" y="930105"/>
              <a:ext cx="3868174" cy="3755764"/>
              <a:chOff x="4138184" y="930105"/>
              <a:chExt cx="3868174" cy="3755764"/>
            </a:xfrm>
          </p:grpSpPr>
          <p:sp>
            <p:nvSpPr>
              <p:cNvPr id="3831" name="Google Shape;3831;p37"/>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37"/>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37"/>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37"/>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37"/>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37"/>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37"/>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37"/>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37"/>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37"/>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37"/>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37"/>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37"/>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37"/>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37"/>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37"/>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37"/>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37"/>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37"/>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37"/>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37"/>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37"/>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37"/>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37"/>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37"/>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37"/>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37"/>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37"/>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37"/>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37"/>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37"/>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37"/>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37"/>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37"/>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37"/>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37"/>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37"/>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37"/>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37"/>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37"/>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37"/>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37"/>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37"/>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37"/>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37"/>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37"/>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37"/>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37"/>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37"/>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37"/>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37"/>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37"/>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37"/>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37"/>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37"/>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37"/>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37"/>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37"/>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37"/>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37"/>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37"/>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37"/>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37"/>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37"/>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37"/>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37"/>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37"/>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37"/>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37"/>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37"/>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37"/>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37"/>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37"/>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37"/>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37"/>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37"/>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37"/>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37"/>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37"/>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37"/>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37"/>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37"/>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37"/>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37"/>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37"/>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37"/>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37"/>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37"/>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37"/>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37"/>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37"/>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37"/>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37"/>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37"/>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37"/>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37"/>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37"/>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37"/>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37"/>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37"/>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37"/>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37"/>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37"/>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37"/>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37"/>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37"/>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37"/>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37"/>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37"/>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37"/>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37"/>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37"/>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37"/>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37"/>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37"/>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37"/>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37"/>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37"/>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37"/>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37"/>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37"/>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37"/>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37"/>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37"/>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37"/>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37"/>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37"/>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37"/>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37"/>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37"/>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37"/>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37"/>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37"/>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37"/>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37"/>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66" name="Google Shape;3966;p37"/>
          <p:cNvSpPr txBox="1"/>
          <p:nvPr>
            <p:ph type="title"/>
          </p:nvPr>
        </p:nvSpPr>
        <p:spPr>
          <a:xfrm>
            <a:off x="1819275" y="1525475"/>
            <a:ext cx="5505600" cy="102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Airlines</a:t>
            </a:r>
            <a:endParaRPr/>
          </a:p>
        </p:txBody>
      </p:sp>
      <p:sp>
        <p:nvSpPr>
          <p:cNvPr id="3967" name="Google Shape;3967;p37"/>
          <p:cNvSpPr txBox="1"/>
          <p:nvPr>
            <p:ph idx="1" type="subTitle"/>
          </p:nvPr>
        </p:nvSpPr>
        <p:spPr>
          <a:xfrm>
            <a:off x="1819275" y="2429425"/>
            <a:ext cx="5505600" cy="11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Accurate prediction of customer satisfaction has significant practical implications for airlines. It empowers them to tailor services, allocate resources efficiently, and elevate customer experiences, ultimately leading to improved customer loyalty and business growth.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1" name="Shape 3971"/>
        <p:cNvGrpSpPr/>
        <p:nvPr/>
      </p:nvGrpSpPr>
      <p:grpSpPr>
        <a:xfrm>
          <a:off x="0" y="0"/>
          <a:ext cx="0" cy="0"/>
          <a:chOff x="0" y="0"/>
          <a:chExt cx="0" cy="0"/>
        </a:xfrm>
      </p:grpSpPr>
      <p:sp>
        <p:nvSpPr>
          <p:cNvPr id="3972" name="Google Shape;3972;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 and scope</a:t>
            </a:r>
            <a:endParaRPr/>
          </a:p>
        </p:txBody>
      </p:sp>
      <p:sp>
        <p:nvSpPr>
          <p:cNvPr id="3973" name="Google Shape;3973;p38"/>
          <p:cNvSpPr txBox="1"/>
          <p:nvPr>
            <p:ph idx="1" type="body"/>
          </p:nvPr>
        </p:nvSpPr>
        <p:spPr>
          <a:xfrm>
            <a:off x="720000" y="1215750"/>
            <a:ext cx="7704000" cy="2803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Leverage explainable AI to forecast customer </a:t>
            </a:r>
            <a:r>
              <a:rPr lang="en"/>
              <a:t>satisfaction</a:t>
            </a:r>
            <a:r>
              <a:rPr lang="en"/>
              <a:t> within the airline industry</a:t>
            </a:r>
            <a:endParaRPr/>
          </a:p>
          <a:p>
            <a:pPr indent="-317500" lvl="0" marL="457200" rtl="0" algn="l">
              <a:spcBef>
                <a:spcPts val="0"/>
              </a:spcBef>
              <a:spcAft>
                <a:spcPts val="0"/>
              </a:spcAft>
              <a:buSzPts val="1400"/>
              <a:buChar char="●"/>
            </a:pPr>
            <a:r>
              <a:rPr lang="en"/>
              <a:t>Provide insights into a glassbox approach: show how decision tree provides visual presentation of </a:t>
            </a:r>
            <a:r>
              <a:rPr lang="en"/>
              <a:t>influential</a:t>
            </a:r>
            <a:r>
              <a:rPr lang="en"/>
              <a:t> factors, making it easier to grasp</a:t>
            </a:r>
            <a:endParaRPr/>
          </a:p>
          <a:p>
            <a:pPr indent="-317500" lvl="0" marL="457200" rtl="0" algn="l">
              <a:spcBef>
                <a:spcPts val="0"/>
              </a:spcBef>
              <a:spcAft>
                <a:spcPts val="0"/>
              </a:spcAft>
              <a:buSzPts val="1400"/>
              <a:buChar char="●"/>
            </a:pPr>
            <a:r>
              <a:rPr lang="en"/>
              <a:t>Provide insights into a blackbox approach: show how neural network has the ability to deal with complex multi-faceted datasets</a:t>
            </a:r>
            <a:endParaRPr/>
          </a:p>
          <a:p>
            <a:pPr indent="-317500" lvl="0" marL="457200" rtl="0" algn="l">
              <a:spcBef>
                <a:spcPts val="0"/>
              </a:spcBef>
              <a:spcAft>
                <a:spcPts val="0"/>
              </a:spcAft>
              <a:buSzPts val="1400"/>
              <a:buChar char="●"/>
            </a:pPr>
            <a:r>
              <a:rPr lang="en"/>
              <a:t>Examine f</a:t>
            </a:r>
            <a:r>
              <a:rPr lang="en"/>
              <a:t>actors influencing customer satisfaction in the airline industry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74" name="Google Shape;3974;p38"/>
          <p:cNvSpPr/>
          <p:nvPr/>
        </p:nvSpPr>
        <p:spPr>
          <a:xfrm>
            <a:off x="1032700" y="3066850"/>
            <a:ext cx="861600" cy="8715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38"/>
          <p:cNvSpPr txBox="1"/>
          <p:nvPr/>
        </p:nvSpPr>
        <p:spPr>
          <a:xfrm>
            <a:off x="2088475" y="3175900"/>
            <a:ext cx="4908000" cy="6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Deca"/>
                <a:ea typeface="Lexend Deca"/>
                <a:cs typeface="Lexend Deca"/>
                <a:sym typeface="Lexend Deca"/>
              </a:rPr>
              <a:t>Looked at 2 AI approaches, 2 XAI tools</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a:solidFill>
                  <a:schemeClr val="dk1"/>
                </a:solidFill>
                <a:latin typeface="Lexend Deca"/>
                <a:ea typeface="Lexend Deca"/>
                <a:cs typeface="Lexend Deca"/>
                <a:sym typeface="Lexend Deca"/>
              </a:rPr>
              <a:t>and specific dataset (before Covid-19)</a:t>
            </a:r>
            <a:endParaRPr>
              <a:solidFill>
                <a:schemeClr val="dk1"/>
              </a:solidFill>
              <a:latin typeface="Lexend Deca"/>
              <a:ea typeface="Lexend Deca"/>
              <a:cs typeface="Lexend Deca"/>
              <a:sym typeface="Lexend Deca"/>
            </a:endParaRPr>
          </a:p>
        </p:txBody>
      </p:sp>
      <p:grpSp>
        <p:nvGrpSpPr>
          <p:cNvPr id="3976" name="Google Shape;3976;p38"/>
          <p:cNvGrpSpPr/>
          <p:nvPr/>
        </p:nvGrpSpPr>
        <p:grpSpPr>
          <a:xfrm>
            <a:off x="1145809" y="3268344"/>
            <a:ext cx="549023" cy="514111"/>
            <a:chOff x="-33646250" y="3586425"/>
            <a:chExt cx="293000" cy="292225"/>
          </a:xfrm>
        </p:grpSpPr>
        <p:sp>
          <p:nvSpPr>
            <p:cNvPr id="3977" name="Google Shape;3977;p3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3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2" name="Shape 3982"/>
        <p:cNvGrpSpPr/>
        <p:nvPr/>
      </p:nvGrpSpPr>
      <p:grpSpPr>
        <a:xfrm>
          <a:off x="0" y="0"/>
          <a:ext cx="0" cy="0"/>
          <a:chOff x="0" y="0"/>
          <a:chExt cx="0" cy="0"/>
        </a:xfrm>
      </p:grpSpPr>
      <p:sp>
        <p:nvSpPr>
          <p:cNvPr id="3983" name="Google Shape;3983;p39"/>
          <p:cNvSpPr txBox="1"/>
          <p:nvPr>
            <p:ph type="title"/>
          </p:nvPr>
        </p:nvSpPr>
        <p:spPr>
          <a:xfrm>
            <a:off x="720000" y="473925"/>
            <a:ext cx="425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3984" name="Google Shape;3984;p39"/>
          <p:cNvSpPr txBox="1"/>
          <p:nvPr>
            <p:ph idx="1" type="subTitle"/>
          </p:nvPr>
        </p:nvSpPr>
        <p:spPr>
          <a:xfrm>
            <a:off x="698550" y="1571100"/>
            <a:ext cx="4294800" cy="2001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Open source data set</a:t>
            </a:r>
            <a:endParaRPr/>
          </a:p>
          <a:p>
            <a:pPr indent="-330200" lvl="0" marL="457200" rtl="0" algn="l">
              <a:spcBef>
                <a:spcPts val="0"/>
              </a:spcBef>
              <a:spcAft>
                <a:spcPts val="0"/>
              </a:spcAft>
              <a:buSzPts val="1600"/>
              <a:buChar char="●"/>
            </a:pPr>
            <a:r>
              <a:rPr lang="en"/>
              <a:t>P</a:t>
            </a:r>
            <a:r>
              <a:rPr lang="en"/>
              <a:t>rovided by IIT Roorkee in 2020 as part of a tech competition</a:t>
            </a:r>
            <a:endParaRPr/>
          </a:p>
          <a:p>
            <a:pPr indent="-330200" lvl="0" marL="457200" rtl="0" algn="l">
              <a:spcBef>
                <a:spcPts val="0"/>
              </a:spcBef>
              <a:spcAft>
                <a:spcPts val="0"/>
              </a:spcAft>
              <a:buSzPts val="1600"/>
              <a:buChar char="●"/>
            </a:pPr>
            <a:r>
              <a:rPr lang="en"/>
              <a:t>The airline stayed anonymous, was referred to as ‘Invistico Airlines’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3985" name="Google Shape;3985;p39"/>
          <p:cNvGrpSpPr/>
          <p:nvPr/>
        </p:nvGrpSpPr>
        <p:grpSpPr>
          <a:xfrm rot="-121861">
            <a:off x="6820659" y="3433187"/>
            <a:ext cx="1429802" cy="1600398"/>
            <a:chOff x="4138184" y="930105"/>
            <a:chExt cx="3868174" cy="4329704"/>
          </a:xfrm>
        </p:grpSpPr>
        <p:sp>
          <p:nvSpPr>
            <p:cNvPr id="3986" name="Google Shape;3986;p39"/>
            <p:cNvSpPr/>
            <p:nvPr/>
          </p:nvSpPr>
          <p:spPr>
            <a:xfrm>
              <a:off x="4368726" y="312298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7" name="Google Shape;3987;p39"/>
            <p:cNvGrpSpPr/>
            <p:nvPr/>
          </p:nvGrpSpPr>
          <p:grpSpPr>
            <a:xfrm>
              <a:off x="4138184" y="930105"/>
              <a:ext cx="3868174" cy="3755764"/>
              <a:chOff x="4138184" y="930105"/>
              <a:chExt cx="3868174" cy="3755764"/>
            </a:xfrm>
          </p:grpSpPr>
          <p:sp>
            <p:nvSpPr>
              <p:cNvPr id="3988" name="Google Shape;3988;p39"/>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39"/>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39"/>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39"/>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39"/>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39"/>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39"/>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39"/>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39"/>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39"/>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39"/>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39"/>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39"/>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39"/>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39"/>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39"/>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39"/>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39"/>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39"/>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39"/>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39"/>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39"/>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39"/>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39"/>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39"/>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39"/>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39"/>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39"/>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39"/>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39"/>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39"/>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39"/>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39"/>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39"/>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39"/>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39"/>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39"/>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39"/>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39"/>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39"/>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39"/>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39"/>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39"/>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39"/>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39"/>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39"/>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39"/>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39"/>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39"/>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39"/>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39"/>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39"/>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39"/>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39"/>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39"/>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39"/>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39"/>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39"/>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39"/>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39"/>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39"/>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39"/>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39"/>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39"/>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39"/>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39"/>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39"/>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39"/>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39"/>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39"/>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39"/>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39"/>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39"/>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39"/>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39"/>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39"/>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39"/>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39"/>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39"/>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39"/>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39"/>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39"/>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39"/>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39"/>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39"/>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39"/>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39"/>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39"/>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39"/>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39"/>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39"/>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39"/>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39"/>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39"/>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39"/>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39"/>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39"/>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39"/>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39"/>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39"/>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39"/>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39"/>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39"/>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39"/>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39"/>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39"/>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39"/>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39"/>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39"/>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39"/>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39"/>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39"/>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39"/>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39"/>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39"/>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39"/>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39"/>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39"/>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39"/>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39"/>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39"/>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39"/>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39"/>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39"/>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39"/>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39"/>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39"/>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39"/>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39"/>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39"/>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39"/>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39"/>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39"/>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39"/>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39"/>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23" name="Google Shape;4123;p39"/>
          <p:cNvSpPr/>
          <p:nvPr/>
        </p:nvSpPr>
        <p:spPr>
          <a:xfrm>
            <a:off x="4279225" y="3821208"/>
            <a:ext cx="2447925" cy="1589000"/>
          </a:xfrm>
          <a:custGeom>
            <a:rect b="b" l="l" r="r" t="t"/>
            <a:pathLst>
              <a:path extrusionOk="0" h="63560" w="97917">
                <a:moveTo>
                  <a:pt x="97917" y="26984"/>
                </a:moveTo>
                <a:cubicBezTo>
                  <a:pt x="84621" y="36956"/>
                  <a:pt x="60077" y="30781"/>
                  <a:pt x="48768" y="18602"/>
                </a:cubicBezTo>
                <a:cubicBezTo>
                  <a:pt x="44368" y="13863"/>
                  <a:pt x="49241" y="-2088"/>
                  <a:pt x="55245" y="314"/>
                </a:cubicBezTo>
                <a:cubicBezTo>
                  <a:pt x="63962" y="3801"/>
                  <a:pt x="48788" y="19241"/>
                  <a:pt x="41148" y="24698"/>
                </a:cubicBezTo>
                <a:cubicBezTo>
                  <a:pt x="25796" y="35664"/>
                  <a:pt x="11786" y="48828"/>
                  <a:pt x="0" y="63560"/>
                </a:cubicBezTo>
              </a:path>
            </a:pathLst>
          </a:custGeom>
          <a:noFill/>
          <a:ln cap="flat" cmpd="sng" w="19050">
            <a:solidFill>
              <a:schemeClr val="accent5"/>
            </a:solidFill>
            <a:prstDash val="dash"/>
            <a:round/>
            <a:headEnd len="med" w="med" type="none"/>
            <a:tailEnd len="med" w="med" type="none"/>
          </a:ln>
        </p:spPr>
      </p:sp>
      <p:grpSp>
        <p:nvGrpSpPr>
          <p:cNvPr id="4124" name="Google Shape;4124;p39"/>
          <p:cNvGrpSpPr/>
          <p:nvPr/>
        </p:nvGrpSpPr>
        <p:grpSpPr>
          <a:xfrm rot="-6162028">
            <a:off x="5328364" y="1151823"/>
            <a:ext cx="2053625" cy="1672424"/>
            <a:chOff x="3394530" y="930105"/>
            <a:chExt cx="4611828" cy="3755764"/>
          </a:xfrm>
        </p:grpSpPr>
        <p:sp>
          <p:nvSpPr>
            <p:cNvPr id="4125" name="Google Shape;4125;p39"/>
            <p:cNvSpPr/>
            <p:nvPr/>
          </p:nvSpPr>
          <p:spPr>
            <a:xfrm>
              <a:off x="3394530" y="121409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6" name="Google Shape;4126;p39"/>
            <p:cNvGrpSpPr/>
            <p:nvPr/>
          </p:nvGrpSpPr>
          <p:grpSpPr>
            <a:xfrm>
              <a:off x="4138184" y="930105"/>
              <a:ext cx="3868174" cy="3755764"/>
              <a:chOff x="4138184" y="930105"/>
              <a:chExt cx="3868174" cy="3755764"/>
            </a:xfrm>
          </p:grpSpPr>
          <p:sp>
            <p:nvSpPr>
              <p:cNvPr id="4127" name="Google Shape;4127;p39"/>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39"/>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39"/>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39"/>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39"/>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39"/>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39"/>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39"/>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39"/>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39"/>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39"/>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39"/>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39"/>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39"/>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39"/>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39"/>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39"/>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39"/>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39"/>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39"/>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39"/>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39"/>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39"/>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39"/>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39"/>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39"/>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39"/>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39"/>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39"/>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39"/>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39"/>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39"/>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39"/>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39"/>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39"/>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39"/>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39"/>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39"/>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39"/>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39"/>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39"/>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39"/>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39"/>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39"/>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39"/>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39"/>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39"/>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39"/>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39"/>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39"/>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39"/>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39"/>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39"/>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39"/>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39"/>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39"/>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39"/>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39"/>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39"/>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39"/>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39"/>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39"/>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39"/>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39"/>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39"/>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39"/>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39"/>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39"/>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39"/>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39"/>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39"/>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39"/>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39"/>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39"/>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39"/>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39"/>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39"/>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39"/>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39"/>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39"/>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39"/>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39"/>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39"/>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39"/>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39"/>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39"/>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39"/>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39"/>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39"/>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39"/>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39"/>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39"/>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39"/>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39"/>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39"/>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39"/>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39"/>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39"/>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39"/>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39"/>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39"/>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39"/>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39"/>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39"/>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39"/>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39"/>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39"/>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39"/>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39"/>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39"/>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39"/>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39"/>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39"/>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39"/>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39"/>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39"/>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39"/>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39"/>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39"/>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39"/>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39"/>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39"/>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39"/>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39"/>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39"/>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39"/>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39"/>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39"/>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39"/>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39"/>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39"/>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39"/>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39"/>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39"/>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39"/>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62" name="Google Shape;4262;p39"/>
          <p:cNvSpPr/>
          <p:nvPr/>
        </p:nvSpPr>
        <p:spPr>
          <a:xfrm>
            <a:off x="6829425" y="2647950"/>
            <a:ext cx="2390775" cy="504825"/>
          </a:xfrm>
          <a:custGeom>
            <a:rect b="b" l="l" r="r" t="t"/>
            <a:pathLst>
              <a:path extrusionOk="0" h="20193" w="95631">
                <a:moveTo>
                  <a:pt x="0" y="0"/>
                </a:moveTo>
                <a:cubicBezTo>
                  <a:pt x="11949" y="11949"/>
                  <a:pt x="33858" y="-157"/>
                  <a:pt x="50673" y="1524"/>
                </a:cubicBezTo>
                <a:cubicBezTo>
                  <a:pt x="66819" y="3139"/>
                  <a:pt x="79404" y="20193"/>
                  <a:pt x="95631" y="20193"/>
                </a:cubicBezTo>
              </a:path>
            </a:pathLst>
          </a:custGeom>
          <a:noFill/>
          <a:ln cap="flat" cmpd="sng" w="19050">
            <a:solidFill>
              <a:schemeClr val="accent5"/>
            </a:solidFill>
            <a:prstDash val="dash"/>
            <a:round/>
            <a:headEnd len="med" w="med" type="none"/>
            <a:tailEnd len="med" w="med" type="none"/>
          </a:ln>
        </p:spPr>
      </p:sp>
      <p:sp>
        <p:nvSpPr>
          <p:cNvPr id="4263" name="Google Shape;4263;p39"/>
          <p:cNvSpPr/>
          <p:nvPr/>
        </p:nvSpPr>
        <p:spPr>
          <a:xfrm>
            <a:off x="936275" y="3125800"/>
            <a:ext cx="695400" cy="6954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4" name="Google Shape;4264;p39"/>
          <p:cNvGrpSpPr/>
          <p:nvPr/>
        </p:nvGrpSpPr>
        <p:grpSpPr>
          <a:xfrm>
            <a:off x="1114344" y="3303874"/>
            <a:ext cx="339253" cy="339253"/>
            <a:chOff x="5660400" y="238125"/>
            <a:chExt cx="481825" cy="481825"/>
          </a:xfrm>
        </p:grpSpPr>
        <p:sp>
          <p:nvSpPr>
            <p:cNvPr id="4265" name="Google Shape;4265;p3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6" name="Google Shape;4266;p3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67" name="Google Shape;4267;p39"/>
          <p:cNvSpPr txBox="1"/>
          <p:nvPr/>
        </p:nvSpPr>
        <p:spPr>
          <a:xfrm>
            <a:off x="1878200" y="3170375"/>
            <a:ext cx="32742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Deca"/>
                <a:ea typeface="Lexend Deca"/>
                <a:cs typeface="Lexend Deca"/>
                <a:sym typeface="Lexend Deca"/>
              </a:rPr>
              <a:t>129980 data entries</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a:solidFill>
                  <a:schemeClr val="dk1"/>
                </a:solidFill>
                <a:latin typeface="Lexend Deca"/>
                <a:ea typeface="Lexend Deca"/>
                <a:cs typeface="Lexend Deca"/>
                <a:sym typeface="Lexend Deca"/>
              </a:rPr>
              <a:t>23 factors</a:t>
            </a:r>
            <a:endParaRPr>
              <a:solidFill>
                <a:schemeClr val="dk1"/>
              </a:solidFill>
              <a:latin typeface="Lexend Deca"/>
              <a:ea typeface="Lexend Deca"/>
              <a:cs typeface="Lexend Deca"/>
              <a:sym typeface="Lexend Deca"/>
            </a:endParaRPr>
          </a:p>
        </p:txBody>
      </p:sp>
      <p:sp>
        <p:nvSpPr>
          <p:cNvPr id="4268" name="Google Shape;4268;p39"/>
          <p:cNvSpPr/>
          <p:nvPr/>
        </p:nvSpPr>
        <p:spPr>
          <a:xfrm>
            <a:off x="4457000" y="3125788"/>
            <a:ext cx="695400" cy="695400"/>
          </a:xfrm>
          <a:prstGeom prst="rect">
            <a:avLst/>
          </a:prstGeom>
          <a:solidFill>
            <a:srgbClr val="FFFFF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9" name="Google Shape;4269;p39"/>
          <p:cNvGrpSpPr/>
          <p:nvPr/>
        </p:nvGrpSpPr>
        <p:grpSpPr>
          <a:xfrm>
            <a:off x="4660203" y="3295383"/>
            <a:ext cx="354586" cy="356254"/>
            <a:chOff x="-34405525" y="3558075"/>
            <a:chExt cx="292225" cy="293600"/>
          </a:xfrm>
        </p:grpSpPr>
        <p:sp>
          <p:nvSpPr>
            <p:cNvPr id="4270" name="Google Shape;4270;p3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71" name="Google Shape;4271;p3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72" name="Google Shape;4272;p3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4273" name="Google Shape;4273;p39"/>
          <p:cNvSpPr txBox="1"/>
          <p:nvPr/>
        </p:nvSpPr>
        <p:spPr>
          <a:xfrm>
            <a:off x="5398925" y="3183888"/>
            <a:ext cx="32742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Deca"/>
                <a:ea typeface="Lexend Deca"/>
                <a:cs typeface="Lexend Deca"/>
                <a:sym typeface="Lexend Deca"/>
              </a:rPr>
              <a:t>393 missing (0.3%)</a:t>
            </a:r>
            <a:endParaRPr>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a:solidFill>
                  <a:schemeClr val="dk1"/>
                </a:solidFill>
                <a:latin typeface="Lexend Deca"/>
                <a:ea typeface="Lexend Deca"/>
                <a:cs typeface="Lexend Deca"/>
                <a:sym typeface="Lexend Deca"/>
              </a:rPr>
              <a:t>h</a:t>
            </a:r>
            <a:r>
              <a:rPr lang="en">
                <a:solidFill>
                  <a:schemeClr val="dk1"/>
                </a:solidFill>
                <a:latin typeface="Lexend Deca"/>
                <a:ea typeface="Lexend Deca"/>
                <a:cs typeface="Lexend Deca"/>
                <a:sym typeface="Lexend Deca"/>
              </a:rPr>
              <a:t>ot-encoded variables</a:t>
            </a:r>
            <a:endParaRPr>
              <a:solidFill>
                <a:schemeClr val="dk1"/>
              </a:solidFill>
              <a:latin typeface="Lexend Deca"/>
              <a:ea typeface="Lexend Deca"/>
              <a:cs typeface="Lexend Deca"/>
              <a:sym typeface="Lexend Dec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7" name="Shape 4277"/>
        <p:cNvGrpSpPr/>
        <p:nvPr/>
      </p:nvGrpSpPr>
      <p:grpSpPr>
        <a:xfrm>
          <a:off x="0" y="0"/>
          <a:ext cx="0" cy="0"/>
          <a:chOff x="0" y="0"/>
          <a:chExt cx="0" cy="0"/>
        </a:xfrm>
      </p:grpSpPr>
      <p:sp>
        <p:nvSpPr>
          <p:cNvPr id="4278" name="Google Shape;4278;p40"/>
          <p:cNvSpPr txBox="1"/>
          <p:nvPr>
            <p:ph type="title"/>
          </p:nvPr>
        </p:nvSpPr>
        <p:spPr>
          <a:xfrm>
            <a:off x="796950" y="124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Deep dive into the data</a:t>
            </a:r>
            <a:endParaRPr/>
          </a:p>
        </p:txBody>
      </p:sp>
      <p:sp>
        <p:nvSpPr>
          <p:cNvPr id="4279" name="Google Shape;4279;p40"/>
          <p:cNvSpPr txBox="1"/>
          <p:nvPr/>
        </p:nvSpPr>
        <p:spPr>
          <a:xfrm>
            <a:off x="4613900" y="1307400"/>
            <a:ext cx="4265100" cy="817800"/>
          </a:xfrm>
          <a:prstGeom prst="rect">
            <a:avLst/>
          </a:prstGeom>
          <a:noFill/>
          <a:ln>
            <a:noFill/>
          </a:ln>
        </p:spPr>
        <p:txBody>
          <a:bodyPr anchorCtr="0" anchor="b" bIns="91425" lIns="91425" spcFirstLastPara="1" rIns="91425" wrap="square" tIns="91425">
            <a:normAutofit fontScale="92500"/>
          </a:bodyPr>
          <a:lstStyle/>
          <a:p>
            <a:pPr indent="0" lvl="0" marL="0" rtl="0" algn="r">
              <a:spcBef>
                <a:spcPts val="0"/>
              </a:spcBef>
              <a:spcAft>
                <a:spcPts val="0"/>
              </a:spcAft>
              <a:buNone/>
            </a:pPr>
            <a:r>
              <a:rPr lang="en" sz="3000">
                <a:solidFill>
                  <a:srgbClr val="424242"/>
                </a:solidFill>
                <a:latin typeface="Oswald"/>
                <a:ea typeface="Oswald"/>
                <a:cs typeface="Oswald"/>
                <a:sym typeface="Oswald"/>
              </a:rPr>
              <a:t>Encoded Categorical Variables</a:t>
            </a:r>
            <a:endParaRPr sz="3000">
              <a:solidFill>
                <a:srgbClr val="424242"/>
              </a:solidFill>
              <a:latin typeface="Oswald"/>
              <a:ea typeface="Oswald"/>
              <a:cs typeface="Oswald"/>
              <a:sym typeface="Oswald"/>
            </a:endParaRPr>
          </a:p>
        </p:txBody>
      </p:sp>
      <p:graphicFrame>
        <p:nvGraphicFramePr>
          <p:cNvPr id="4280" name="Google Shape;4280;p40"/>
          <p:cNvGraphicFramePr/>
          <p:nvPr/>
        </p:nvGraphicFramePr>
        <p:xfrm>
          <a:off x="3600800" y="2176950"/>
          <a:ext cx="3000000" cy="3000000"/>
        </p:xfrm>
        <a:graphic>
          <a:graphicData uri="http://schemas.openxmlformats.org/drawingml/2006/table">
            <a:tbl>
              <a:tblPr>
                <a:noFill/>
                <a:tableStyleId>{CA0844C4-4291-4CFC-8EBB-0ECD0799B0F6}</a:tableStyleId>
              </a:tblPr>
              <a:tblGrid>
                <a:gridCol w="1319575"/>
                <a:gridCol w="1319575"/>
                <a:gridCol w="1319575"/>
                <a:gridCol w="1319575"/>
              </a:tblGrid>
              <a:tr h="355175">
                <a:tc>
                  <a:txBody>
                    <a:bodyPr/>
                    <a:lstStyle/>
                    <a:p>
                      <a:pPr indent="0" lvl="0" marL="0" rtl="0" algn="l">
                        <a:spcBef>
                          <a:spcPts val="0"/>
                        </a:spcBef>
                        <a:spcAft>
                          <a:spcPts val="0"/>
                        </a:spcAft>
                        <a:buNone/>
                      </a:pPr>
                      <a:r>
                        <a:t/>
                      </a:r>
                      <a:endParaRPr sz="1200">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rgbClr val="073763"/>
                          </a:solidFill>
                          <a:latin typeface="Roboto"/>
                          <a:ea typeface="Roboto"/>
                          <a:cs typeface="Roboto"/>
                          <a:sym typeface="Roboto"/>
                        </a:rPr>
                        <a:t>0</a:t>
                      </a:r>
                      <a:endParaRPr sz="1200">
                        <a:solidFill>
                          <a:srgbClr val="073763"/>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rgbClr val="073763"/>
                          </a:solidFill>
                          <a:latin typeface="Roboto"/>
                          <a:ea typeface="Roboto"/>
                          <a:cs typeface="Roboto"/>
                          <a:sym typeface="Roboto"/>
                        </a:rPr>
                        <a:t>1</a:t>
                      </a:r>
                      <a:endParaRPr sz="1200">
                        <a:solidFill>
                          <a:srgbClr val="073763"/>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rgbClr val="073763"/>
                          </a:solidFill>
                          <a:latin typeface="Roboto"/>
                          <a:ea typeface="Roboto"/>
                          <a:cs typeface="Roboto"/>
                          <a:sym typeface="Roboto"/>
                        </a:rPr>
                        <a:t>2</a:t>
                      </a:r>
                      <a:endParaRPr sz="1200">
                        <a:solidFill>
                          <a:srgbClr val="073763"/>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55175">
                <a:tc>
                  <a:txBody>
                    <a:bodyPr/>
                    <a:lstStyle/>
                    <a:p>
                      <a:pPr indent="0" lvl="0" marL="0" rtl="0" algn="r">
                        <a:spcBef>
                          <a:spcPts val="0"/>
                        </a:spcBef>
                        <a:spcAft>
                          <a:spcPts val="0"/>
                        </a:spcAft>
                        <a:buNone/>
                      </a:pPr>
                      <a:r>
                        <a:rPr lang="en" sz="1200">
                          <a:solidFill>
                            <a:srgbClr val="073763"/>
                          </a:solidFill>
                          <a:latin typeface="Roboto"/>
                          <a:ea typeface="Roboto"/>
                          <a:cs typeface="Roboto"/>
                          <a:sym typeface="Roboto"/>
                        </a:rPr>
                        <a:t>Satisfaction</a:t>
                      </a:r>
                      <a:endParaRPr sz="1200">
                        <a:solidFill>
                          <a:srgbClr val="073763"/>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c>
                  <a:txBody>
                    <a:bodyPr/>
                    <a:lstStyle/>
                    <a:p>
                      <a:pPr indent="0" lvl="0" marL="0" rtl="0" algn="r">
                        <a:spcBef>
                          <a:spcPts val="0"/>
                        </a:spcBef>
                        <a:spcAft>
                          <a:spcPts val="0"/>
                        </a:spcAft>
                        <a:buNone/>
                      </a:pPr>
                      <a:r>
                        <a:rPr lang="en" sz="1200">
                          <a:latin typeface="Roboto"/>
                          <a:ea typeface="Roboto"/>
                          <a:cs typeface="Roboto"/>
                          <a:sym typeface="Roboto"/>
                        </a:rPr>
                        <a:t>Dissatisfied</a:t>
                      </a:r>
                      <a:endParaRPr sz="1200">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c>
                  <a:txBody>
                    <a:bodyPr/>
                    <a:lstStyle/>
                    <a:p>
                      <a:pPr indent="0" lvl="0" marL="0" rtl="0" algn="r">
                        <a:spcBef>
                          <a:spcPts val="0"/>
                        </a:spcBef>
                        <a:spcAft>
                          <a:spcPts val="0"/>
                        </a:spcAft>
                        <a:buNone/>
                      </a:pPr>
                      <a:r>
                        <a:rPr lang="en" sz="1200">
                          <a:latin typeface="Roboto"/>
                          <a:ea typeface="Roboto"/>
                          <a:cs typeface="Roboto"/>
                          <a:sym typeface="Roboto"/>
                        </a:rPr>
                        <a:t>Satisfied</a:t>
                      </a:r>
                      <a:endParaRPr sz="1200">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c>
                  <a:txBody>
                    <a:bodyPr/>
                    <a:lstStyle/>
                    <a:p>
                      <a:pPr indent="0" lvl="0" marL="0" rtl="0" algn="r">
                        <a:spcBef>
                          <a:spcPts val="0"/>
                        </a:spcBef>
                        <a:spcAft>
                          <a:spcPts val="0"/>
                        </a:spcAft>
                        <a:buNone/>
                      </a:pPr>
                      <a:r>
                        <a:t/>
                      </a:r>
                      <a:endParaRPr sz="1200">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r>
              <a:tr h="355175">
                <a:tc>
                  <a:txBody>
                    <a:bodyPr/>
                    <a:lstStyle/>
                    <a:p>
                      <a:pPr indent="0" lvl="0" marL="0" rtl="0" algn="r">
                        <a:spcBef>
                          <a:spcPts val="0"/>
                        </a:spcBef>
                        <a:spcAft>
                          <a:spcPts val="0"/>
                        </a:spcAft>
                        <a:buNone/>
                      </a:pPr>
                      <a:r>
                        <a:rPr lang="en" sz="1200">
                          <a:solidFill>
                            <a:srgbClr val="073763"/>
                          </a:solidFill>
                          <a:latin typeface="Roboto"/>
                          <a:ea typeface="Roboto"/>
                          <a:cs typeface="Roboto"/>
                          <a:sym typeface="Roboto"/>
                        </a:rPr>
                        <a:t>Gender</a:t>
                      </a:r>
                      <a:endParaRPr sz="1200">
                        <a:solidFill>
                          <a:srgbClr val="073763"/>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r">
                        <a:spcBef>
                          <a:spcPts val="0"/>
                        </a:spcBef>
                        <a:spcAft>
                          <a:spcPts val="0"/>
                        </a:spcAft>
                        <a:buNone/>
                      </a:pPr>
                      <a:r>
                        <a:rPr lang="en" sz="1200">
                          <a:latin typeface="Roboto"/>
                          <a:ea typeface="Roboto"/>
                          <a:cs typeface="Roboto"/>
                          <a:sym typeface="Roboto"/>
                        </a:rPr>
                        <a:t>Female </a:t>
                      </a:r>
                      <a:endParaRPr sz="1200">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r">
                        <a:spcBef>
                          <a:spcPts val="0"/>
                        </a:spcBef>
                        <a:spcAft>
                          <a:spcPts val="0"/>
                        </a:spcAft>
                        <a:buNone/>
                      </a:pPr>
                      <a:r>
                        <a:rPr lang="en" sz="1200">
                          <a:latin typeface="Roboto"/>
                          <a:ea typeface="Roboto"/>
                          <a:cs typeface="Roboto"/>
                          <a:sym typeface="Roboto"/>
                        </a:rPr>
                        <a:t>Male</a:t>
                      </a:r>
                      <a:endParaRPr sz="1200">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r">
                        <a:spcBef>
                          <a:spcPts val="0"/>
                        </a:spcBef>
                        <a:spcAft>
                          <a:spcPts val="0"/>
                        </a:spcAft>
                        <a:buNone/>
                      </a:pPr>
                      <a:r>
                        <a:t/>
                      </a:r>
                      <a:endParaRPr sz="1200">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46425">
                <a:tc>
                  <a:txBody>
                    <a:bodyPr/>
                    <a:lstStyle/>
                    <a:p>
                      <a:pPr indent="0" lvl="0" marL="0" rtl="0" algn="r">
                        <a:spcBef>
                          <a:spcPts val="0"/>
                        </a:spcBef>
                        <a:spcAft>
                          <a:spcPts val="0"/>
                        </a:spcAft>
                        <a:buNone/>
                      </a:pPr>
                      <a:r>
                        <a:rPr lang="en" sz="1200">
                          <a:solidFill>
                            <a:srgbClr val="073763"/>
                          </a:solidFill>
                          <a:latin typeface="Roboto"/>
                          <a:ea typeface="Roboto"/>
                          <a:cs typeface="Roboto"/>
                          <a:sym typeface="Roboto"/>
                        </a:rPr>
                        <a:t>Customer Type</a:t>
                      </a:r>
                      <a:endParaRPr sz="1200">
                        <a:solidFill>
                          <a:srgbClr val="073763"/>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c>
                  <a:txBody>
                    <a:bodyPr/>
                    <a:lstStyle/>
                    <a:p>
                      <a:pPr indent="0" lvl="0" marL="0" rtl="0" algn="r">
                        <a:spcBef>
                          <a:spcPts val="0"/>
                        </a:spcBef>
                        <a:spcAft>
                          <a:spcPts val="0"/>
                        </a:spcAft>
                        <a:buNone/>
                      </a:pPr>
                      <a:r>
                        <a:rPr lang="en" sz="1200">
                          <a:latin typeface="Roboto"/>
                          <a:ea typeface="Roboto"/>
                          <a:cs typeface="Roboto"/>
                          <a:sym typeface="Roboto"/>
                        </a:rPr>
                        <a:t>Disloyal Customer</a:t>
                      </a:r>
                      <a:endParaRPr sz="1200">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c>
                  <a:txBody>
                    <a:bodyPr/>
                    <a:lstStyle/>
                    <a:p>
                      <a:pPr indent="0" lvl="0" marL="0" rtl="0" algn="r">
                        <a:spcBef>
                          <a:spcPts val="0"/>
                        </a:spcBef>
                        <a:spcAft>
                          <a:spcPts val="0"/>
                        </a:spcAft>
                        <a:buNone/>
                      </a:pPr>
                      <a:r>
                        <a:rPr lang="en" sz="1200">
                          <a:latin typeface="Roboto"/>
                          <a:ea typeface="Roboto"/>
                          <a:cs typeface="Roboto"/>
                          <a:sym typeface="Roboto"/>
                        </a:rPr>
                        <a:t>Loyal Customer</a:t>
                      </a:r>
                      <a:endParaRPr sz="1200">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c>
                  <a:txBody>
                    <a:bodyPr/>
                    <a:lstStyle/>
                    <a:p>
                      <a:pPr indent="0" lvl="0" marL="0" rtl="0" algn="r">
                        <a:spcBef>
                          <a:spcPts val="0"/>
                        </a:spcBef>
                        <a:spcAft>
                          <a:spcPts val="0"/>
                        </a:spcAft>
                        <a:buNone/>
                      </a:pPr>
                      <a:r>
                        <a:t/>
                      </a:r>
                      <a:endParaRPr sz="1200">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r>
              <a:tr h="355175">
                <a:tc>
                  <a:txBody>
                    <a:bodyPr/>
                    <a:lstStyle/>
                    <a:p>
                      <a:pPr indent="0" lvl="0" marL="0" rtl="0" algn="r">
                        <a:spcBef>
                          <a:spcPts val="0"/>
                        </a:spcBef>
                        <a:spcAft>
                          <a:spcPts val="0"/>
                        </a:spcAft>
                        <a:buNone/>
                      </a:pPr>
                      <a:r>
                        <a:rPr lang="en" sz="1200">
                          <a:solidFill>
                            <a:srgbClr val="073763"/>
                          </a:solidFill>
                          <a:latin typeface="Roboto"/>
                          <a:ea typeface="Roboto"/>
                          <a:cs typeface="Roboto"/>
                          <a:sym typeface="Roboto"/>
                        </a:rPr>
                        <a:t>Type of Travel </a:t>
                      </a:r>
                      <a:endParaRPr sz="1200">
                        <a:solidFill>
                          <a:srgbClr val="073763"/>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r">
                        <a:spcBef>
                          <a:spcPts val="0"/>
                        </a:spcBef>
                        <a:spcAft>
                          <a:spcPts val="0"/>
                        </a:spcAft>
                        <a:buNone/>
                      </a:pPr>
                      <a:r>
                        <a:rPr lang="en" sz="1200">
                          <a:latin typeface="Roboto"/>
                          <a:ea typeface="Roboto"/>
                          <a:cs typeface="Roboto"/>
                          <a:sym typeface="Roboto"/>
                        </a:rPr>
                        <a:t>Personal Travel</a:t>
                      </a:r>
                      <a:endParaRPr sz="1200">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r">
                        <a:spcBef>
                          <a:spcPts val="0"/>
                        </a:spcBef>
                        <a:spcAft>
                          <a:spcPts val="0"/>
                        </a:spcAft>
                        <a:buNone/>
                      </a:pPr>
                      <a:r>
                        <a:rPr lang="en" sz="1200">
                          <a:latin typeface="Roboto"/>
                          <a:ea typeface="Roboto"/>
                          <a:cs typeface="Roboto"/>
                          <a:sym typeface="Roboto"/>
                        </a:rPr>
                        <a:t>Business Travel</a:t>
                      </a:r>
                      <a:endParaRPr sz="1200">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r">
                        <a:spcBef>
                          <a:spcPts val="0"/>
                        </a:spcBef>
                        <a:spcAft>
                          <a:spcPts val="0"/>
                        </a:spcAft>
                        <a:buNone/>
                      </a:pPr>
                      <a:r>
                        <a:t/>
                      </a:r>
                      <a:endParaRPr sz="1200">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55175">
                <a:tc>
                  <a:txBody>
                    <a:bodyPr/>
                    <a:lstStyle/>
                    <a:p>
                      <a:pPr indent="0" lvl="0" marL="0" rtl="0" algn="r">
                        <a:spcBef>
                          <a:spcPts val="0"/>
                        </a:spcBef>
                        <a:spcAft>
                          <a:spcPts val="0"/>
                        </a:spcAft>
                        <a:buNone/>
                      </a:pPr>
                      <a:r>
                        <a:rPr lang="en" sz="1200">
                          <a:solidFill>
                            <a:srgbClr val="073763"/>
                          </a:solidFill>
                          <a:latin typeface="Roboto"/>
                          <a:ea typeface="Roboto"/>
                          <a:cs typeface="Roboto"/>
                          <a:sym typeface="Roboto"/>
                        </a:rPr>
                        <a:t>Class</a:t>
                      </a:r>
                      <a:endParaRPr sz="1200">
                        <a:solidFill>
                          <a:srgbClr val="073763"/>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c>
                  <a:txBody>
                    <a:bodyPr/>
                    <a:lstStyle/>
                    <a:p>
                      <a:pPr indent="0" lvl="0" marL="0" rtl="0" algn="r">
                        <a:spcBef>
                          <a:spcPts val="0"/>
                        </a:spcBef>
                        <a:spcAft>
                          <a:spcPts val="0"/>
                        </a:spcAft>
                        <a:buNone/>
                      </a:pPr>
                      <a:r>
                        <a:rPr lang="en" sz="1200">
                          <a:latin typeface="Roboto"/>
                          <a:ea typeface="Roboto"/>
                          <a:cs typeface="Roboto"/>
                          <a:sym typeface="Roboto"/>
                        </a:rPr>
                        <a:t>Business</a:t>
                      </a:r>
                      <a:endParaRPr sz="1200">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c>
                  <a:txBody>
                    <a:bodyPr/>
                    <a:lstStyle/>
                    <a:p>
                      <a:pPr indent="0" lvl="0" marL="0" rtl="0" algn="r">
                        <a:spcBef>
                          <a:spcPts val="0"/>
                        </a:spcBef>
                        <a:spcAft>
                          <a:spcPts val="0"/>
                        </a:spcAft>
                        <a:buNone/>
                      </a:pPr>
                      <a:r>
                        <a:rPr lang="en" sz="1200">
                          <a:latin typeface="Roboto"/>
                          <a:ea typeface="Roboto"/>
                          <a:cs typeface="Roboto"/>
                          <a:sym typeface="Roboto"/>
                        </a:rPr>
                        <a:t>Eco </a:t>
                      </a:r>
                      <a:endParaRPr sz="1200">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c>
                  <a:txBody>
                    <a:bodyPr/>
                    <a:lstStyle/>
                    <a:p>
                      <a:pPr indent="0" lvl="0" marL="0" rtl="0" algn="r">
                        <a:spcBef>
                          <a:spcPts val="0"/>
                        </a:spcBef>
                        <a:spcAft>
                          <a:spcPts val="0"/>
                        </a:spcAft>
                        <a:buNone/>
                      </a:pPr>
                      <a:r>
                        <a:rPr lang="en" sz="1200">
                          <a:latin typeface="Roboto"/>
                          <a:ea typeface="Roboto"/>
                          <a:cs typeface="Roboto"/>
                          <a:sym typeface="Roboto"/>
                        </a:rPr>
                        <a:t>Eco Plus</a:t>
                      </a:r>
                      <a:endParaRPr sz="1200">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r>
            </a:tbl>
          </a:graphicData>
        </a:graphic>
      </p:graphicFrame>
      <p:pic>
        <p:nvPicPr>
          <p:cNvPr id="4281" name="Google Shape;4281;p40"/>
          <p:cNvPicPr preferRelativeResize="0"/>
          <p:nvPr/>
        </p:nvPicPr>
        <p:blipFill>
          <a:blip r:embed="rId3">
            <a:alphaModFix/>
          </a:blip>
          <a:stretch>
            <a:fillRect/>
          </a:stretch>
        </p:blipFill>
        <p:spPr>
          <a:xfrm>
            <a:off x="522275" y="786799"/>
            <a:ext cx="2781649" cy="4103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5" name="Shape 4285"/>
        <p:cNvGrpSpPr/>
        <p:nvPr/>
      </p:nvGrpSpPr>
      <p:grpSpPr>
        <a:xfrm>
          <a:off x="0" y="0"/>
          <a:ext cx="0" cy="0"/>
          <a:chOff x="0" y="0"/>
          <a:chExt cx="0" cy="0"/>
        </a:xfrm>
      </p:grpSpPr>
      <p:sp>
        <p:nvSpPr>
          <p:cNvPr id="4286" name="Google Shape;4286;p41"/>
          <p:cNvSpPr txBox="1"/>
          <p:nvPr>
            <p:ph type="title"/>
          </p:nvPr>
        </p:nvSpPr>
        <p:spPr>
          <a:xfrm>
            <a:off x="668675" y="366250"/>
            <a:ext cx="3903300" cy="58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Descriptive analysis</a:t>
            </a:r>
            <a:endParaRPr/>
          </a:p>
        </p:txBody>
      </p:sp>
      <p:grpSp>
        <p:nvGrpSpPr>
          <p:cNvPr id="4287" name="Google Shape;4287;p41"/>
          <p:cNvGrpSpPr/>
          <p:nvPr/>
        </p:nvGrpSpPr>
        <p:grpSpPr>
          <a:xfrm rot="-6330254">
            <a:off x="8143736" y="-171549"/>
            <a:ext cx="1207466" cy="1472038"/>
            <a:chOff x="4094027" y="930105"/>
            <a:chExt cx="3912331" cy="4771064"/>
          </a:xfrm>
        </p:grpSpPr>
        <p:sp>
          <p:nvSpPr>
            <p:cNvPr id="4288" name="Google Shape;4288;p41"/>
            <p:cNvSpPr/>
            <p:nvPr/>
          </p:nvSpPr>
          <p:spPr>
            <a:xfrm>
              <a:off x="4094027" y="3564347"/>
              <a:ext cx="2187893" cy="2136822"/>
            </a:xfrm>
            <a:custGeom>
              <a:rect b="b" l="l" r="r" t="t"/>
              <a:pathLst>
                <a:path extrusionOk="0" h="99076" w="101444">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9" name="Google Shape;4289;p41"/>
            <p:cNvGrpSpPr/>
            <p:nvPr/>
          </p:nvGrpSpPr>
          <p:grpSpPr>
            <a:xfrm>
              <a:off x="4138184" y="930105"/>
              <a:ext cx="3868174" cy="3755764"/>
              <a:chOff x="4138184" y="930105"/>
              <a:chExt cx="3868174" cy="3755764"/>
            </a:xfrm>
          </p:grpSpPr>
          <p:sp>
            <p:nvSpPr>
              <p:cNvPr id="4290" name="Google Shape;4290;p41"/>
              <p:cNvSpPr/>
              <p:nvPr/>
            </p:nvSpPr>
            <p:spPr>
              <a:xfrm>
                <a:off x="4138184" y="930105"/>
                <a:ext cx="3868174" cy="3755764"/>
              </a:xfrm>
              <a:custGeom>
                <a:rect b="b" l="l" r="r" t="t"/>
                <a:pathLst>
                  <a:path extrusionOk="0" h="174140" w="179352">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1"/>
              <p:cNvSpPr/>
              <p:nvPr/>
            </p:nvSpPr>
            <p:spPr>
              <a:xfrm>
                <a:off x="4286848" y="1607173"/>
                <a:ext cx="3675555" cy="3078221"/>
              </a:xfrm>
              <a:custGeom>
                <a:rect b="b" l="l" r="r" t="t"/>
                <a:pathLst>
                  <a:path extrusionOk="0" h="142725" w="170421">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1"/>
              <p:cNvSpPr/>
              <p:nvPr/>
            </p:nvSpPr>
            <p:spPr>
              <a:xfrm>
                <a:off x="7647367" y="1641789"/>
                <a:ext cx="157982" cy="168636"/>
              </a:xfrm>
              <a:custGeom>
                <a:rect b="b" l="l" r="r" t="t"/>
                <a:pathLst>
                  <a:path extrusionOk="0" h="7819" w="7325">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1"/>
              <p:cNvSpPr/>
              <p:nvPr/>
            </p:nvSpPr>
            <p:spPr>
              <a:xfrm>
                <a:off x="7647367" y="1641789"/>
                <a:ext cx="157982" cy="113186"/>
              </a:xfrm>
              <a:custGeom>
                <a:rect b="b" l="l" r="r" t="t"/>
                <a:pathLst>
                  <a:path extrusionOk="0" h="5248" w="7325">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1"/>
              <p:cNvSpPr/>
              <p:nvPr/>
            </p:nvSpPr>
            <p:spPr>
              <a:xfrm>
                <a:off x="5940040" y="2183564"/>
                <a:ext cx="524047" cy="193008"/>
              </a:xfrm>
              <a:custGeom>
                <a:rect b="b" l="l" r="r" t="t"/>
                <a:pathLst>
                  <a:path extrusionOk="0" h="8949" w="24298">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1"/>
              <p:cNvSpPr/>
              <p:nvPr/>
            </p:nvSpPr>
            <p:spPr>
              <a:xfrm>
                <a:off x="6223998" y="2751480"/>
                <a:ext cx="35975" cy="145559"/>
              </a:xfrm>
              <a:custGeom>
                <a:rect b="b" l="l" r="r" t="t"/>
                <a:pathLst>
                  <a:path extrusionOk="0" h="6749" w="1668">
                    <a:moveTo>
                      <a:pt x="330" y="1"/>
                    </a:moveTo>
                    <a:cubicBezTo>
                      <a:pt x="228" y="61"/>
                      <a:pt x="104" y="103"/>
                      <a:pt x="1" y="165"/>
                    </a:cubicBezTo>
                    <a:lnTo>
                      <a:pt x="1668" y="6748"/>
                    </a:lnTo>
                    <a:lnTo>
                      <a:pt x="330" y="1"/>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1"/>
              <p:cNvSpPr/>
              <p:nvPr/>
            </p:nvSpPr>
            <p:spPr>
              <a:xfrm>
                <a:off x="6231094" y="2751027"/>
                <a:ext cx="32438" cy="161088"/>
              </a:xfrm>
              <a:custGeom>
                <a:rect b="b" l="l" r="r" t="t"/>
                <a:pathLst>
                  <a:path extrusionOk="0" h="7469" w="1504">
                    <a:moveTo>
                      <a:pt x="42" y="0"/>
                    </a:moveTo>
                    <a:cubicBezTo>
                      <a:pt x="22" y="0"/>
                      <a:pt x="22" y="0"/>
                      <a:pt x="1" y="22"/>
                    </a:cubicBezTo>
                    <a:lnTo>
                      <a:pt x="1339" y="6769"/>
                    </a:lnTo>
                    <a:lnTo>
                      <a:pt x="1504" y="7469"/>
                    </a:lnTo>
                    <a:lnTo>
                      <a:pt x="42" y="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1"/>
              <p:cNvSpPr/>
              <p:nvPr/>
            </p:nvSpPr>
            <p:spPr>
              <a:xfrm>
                <a:off x="6223998" y="2502116"/>
                <a:ext cx="436612" cy="409998"/>
              </a:xfrm>
              <a:custGeom>
                <a:rect b="b" l="l" r="r" t="t"/>
                <a:pathLst>
                  <a:path extrusionOk="0" h="19010" w="20244">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1"/>
              <p:cNvSpPr/>
              <p:nvPr/>
            </p:nvSpPr>
            <p:spPr>
              <a:xfrm>
                <a:off x="5976878" y="1907997"/>
                <a:ext cx="347884" cy="119743"/>
              </a:xfrm>
              <a:custGeom>
                <a:rect b="b" l="l" r="r" t="t"/>
                <a:pathLst>
                  <a:path extrusionOk="0" h="5552" w="1613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1"/>
              <p:cNvSpPr/>
              <p:nvPr/>
            </p:nvSpPr>
            <p:spPr>
              <a:xfrm>
                <a:off x="4550856" y="3032785"/>
                <a:ext cx="336777" cy="231635"/>
              </a:xfrm>
              <a:custGeom>
                <a:rect b="b" l="l" r="r" t="t"/>
                <a:pathLst>
                  <a:path extrusionOk="0" h="10740" w="15615">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1"/>
              <p:cNvSpPr/>
              <p:nvPr/>
            </p:nvSpPr>
            <p:spPr>
              <a:xfrm>
                <a:off x="4630268" y="3328281"/>
                <a:ext cx="413535" cy="157982"/>
              </a:xfrm>
              <a:custGeom>
                <a:rect b="b" l="l" r="r" t="t"/>
                <a:pathLst>
                  <a:path extrusionOk="0" h="7325" w="19174">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1"/>
              <p:cNvSpPr/>
              <p:nvPr/>
            </p:nvSpPr>
            <p:spPr>
              <a:xfrm>
                <a:off x="5741727" y="1733645"/>
                <a:ext cx="300845" cy="110210"/>
              </a:xfrm>
              <a:custGeom>
                <a:rect b="b" l="l" r="r" t="t"/>
                <a:pathLst>
                  <a:path extrusionOk="0" h="5110" w="13949">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1"/>
              <p:cNvSpPr/>
              <p:nvPr/>
            </p:nvSpPr>
            <p:spPr>
              <a:xfrm>
                <a:off x="5495038" y="1565052"/>
                <a:ext cx="246711" cy="82151"/>
              </a:xfrm>
              <a:custGeom>
                <a:rect b="b" l="l" r="r" t="t"/>
                <a:pathLst>
                  <a:path extrusionOk="0" h="3809" w="11439">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1"/>
              <p:cNvSpPr/>
              <p:nvPr/>
            </p:nvSpPr>
            <p:spPr>
              <a:xfrm>
                <a:off x="6415259" y="3000843"/>
                <a:ext cx="336755" cy="98930"/>
              </a:xfrm>
              <a:custGeom>
                <a:rect b="b" l="l" r="r" t="t"/>
                <a:pathLst>
                  <a:path extrusionOk="0" h="4587" w="15614">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1"/>
              <p:cNvSpPr/>
              <p:nvPr/>
            </p:nvSpPr>
            <p:spPr>
              <a:xfrm>
                <a:off x="6761762" y="2786096"/>
                <a:ext cx="1790" cy="33279"/>
              </a:xfrm>
              <a:custGeom>
                <a:rect b="b" l="l" r="r" t="t"/>
                <a:pathLst>
                  <a:path extrusionOk="0" h="1543" w="83">
                    <a:moveTo>
                      <a:pt x="83" y="0"/>
                    </a:moveTo>
                    <a:lnTo>
                      <a:pt x="83" y="0"/>
                    </a:lnTo>
                    <a:lnTo>
                      <a:pt x="0" y="1542"/>
                    </a:lnTo>
                    <a:lnTo>
                      <a:pt x="0" y="1542"/>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1"/>
              <p:cNvSpPr/>
              <p:nvPr/>
            </p:nvSpPr>
            <p:spPr>
              <a:xfrm>
                <a:off x="6486669" y="2786096"/>
                <a:ext cx="276884" cy="147737"/>
              </a:xfrm>
              <a:custGeom>
                <a:rect b="b" l="l" r="r" t="t"/>
                <a:pathLst>
                  <a:path extrusionOk="0" h="6850" w="12838">
                    <a:moveTo>
                      <a:pt x="12838" y="0"/>
                    </a:moveTo>
                    <a:lnTo>
                      <a:pt x="1" y="6850"/>
                    </a:lnTo>
                    <a:cubicBezTo>
                      <a:pt x="3149" y="5739"/>
                      <a:pt x="12755" y="1542"/>
                      <a:pt x="12755" y="1542"/>
                    </a:cubicBezTo>
                    <a:lnTo>
                      <a:pt x="12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1"/>
              <p:cNvSpPr/>
              <p:nvPr/>
            </p:nvSpPr>
            <p:spPr>
              <a:xfrm>
                <a:off x="6735601" y="3273694"/>
                <a:ext cx="1790" cy="32847"/>
              </a:xfrm>
              <a:custGeom>
                <a:rect b="b" l="l" r="r" t="t"/>
                <a:pathLst>
                  <a:path extrusionOk="0" h="1523" w="83">
                    <a:moveTo>
                      <a:pt x="83" y="0"/>
                    </a:moveTo>
                    <a:lnTo>
                      <a:pt x="0" y="1523"/>
                    </a:lnTo>
                    <a:cubicBezTo>
                      <a:pt x="20" y="1503"/>
                      <a:pt x="42" y="1503"/>
                      <a:pt x="83" y="1481"/>
                    </a:cubicBezTo>
                    <a:lnTo>
                      <a:pt x="83" y="0"/>
                    </a:ln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41"/>
              <p:cNvSpPr/>
              <p:nvPr/>
            </p:nvSpPr>
            <p:spPr>
              <a:xfrm>
                <a:off x="6737369" y="3273262"/>
                <a:ext cx="22" cy="453"/>
              </a:xfrm>
              <a:custGeom>
                <a:rect b="b" l="l" r="r" t="t"/>
                <a:pathLst>
                  <a:path extrusionOk="0" h="21" w="1">
                    <a:moveTo>
                      <a:pt x="1" y="0"/>
                    </a:moveTo>
                    <a:lnTo>
                      <a:pt x="1" y="0"/>
                    </a:lnTo>
                    <a:lnTo>
                      <a:pt x="1" y="20"/>
                    </a:lnTo>
                    <a:lnTo>
                      <a:pt x="1" y="20"/>
                    </a:ln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1"/>
              <p:cNvSpPr/>
              <p:nvPr/>
            </p:nvSpPr>
            <p:spPr>
              <a:xfrm>
                <a:off x="6463613" y="3273262"/>
                <a:ext cx="273778" cy="79886"/>
              </a:xfrm>
              <a:custGeom>
                <a:rect b="b" l="l" r="r" t="t"/>
                <a:pathLst>
                  <a:path extrusionOk="0" h="3704" w="12694">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1"/>
              <p:cNvSpPr/>
              <p:nvPr/>
            </p:nvSpPr>
            <p:spPr>
              <a:xfrm>
                <a:off x="6510630" y="3603375"/>
                <a:ext cx="209011" cy="79886"/>
              </a:xfrm>
              <a:custGeom>
                <a:rect b="b" l="l" r="r" t="t"/>
                <a:pathLst>
                  <a:path extrusionOk="0" h="3704" w="9691">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1"/>
              <p:cNvSpPr/>
              <p:nvPr/>
            </p:nvSpPr>
            <p:spPr>
              <a:xfrm>
                <a:off x="4908898" y="1244710"/>
                <a:ext cx="1177154" cy="969459"/>
              </a:xfrm>
              <a:custGeom>
                <a:rect b="b" l="l" r="r" t="t"/>
                <a:pathLst>
                  <a:path extrusionOk="0" h="44950" w="5458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1"/>
              <p:cNvSpPr/>
              <p:nvPr/>
            </p:nvSpPr>
            <p:spPr>
              <a:xfrm>
                <a:off x="5215933" y="1521658"/>
                <a:ext cx="87456" cy="39857"/>
              </a:xfrm>
              <a:custGeom>
                <a:rect b="b" l="l" r="r" t="t"/>
                <a:pathLst>
                  <a:path extrusionOk="0" h="1848" w="4055">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1"/>
              <p:cNvSpPr/>
              <p:nvPr/>
            </p:nvSpPr>
            <p:spPr>
              <a:xfrm>
                <a:off x="5533191" y="1806500"/>
                <a:ext cx="89656" cy="41194"/>
              </a:xfrm>
              <a:custGeom>
                <a:rect b="b" l="l" r="r" t="t"/>
                <a:pathLst>
                  <a:path extrusionOk="0" h="1910" w="4157">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1"/>
              <p:cNvSpPr/>
              <p:nvPr/>
            </p:nvSpPr>
            <p:spPr>
              <a:xfrm>
                <a:off x="5887696" y="2114419"/>
                <a:ext cx="93646" cy="41194"/>
              </a:xfrm>
              <a:custGeom>
                <a:rect b="b" l="l" r="r" t="t"/>
                <a:pathLst>
                  <a:path extrusionOk="0" h="1910" w="4342">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1"/>
              <p:cNvSpPr/>
              <p:nvPr/>
            </p:nvSpPr>
            <p:spPr>
              <a:xfrm>
                <a:off x="6347343" y="2848641"/>
                <a:ext cx="278242" cy="1503233"/>
              </a:xfrm>
              <a:custGeom>
                <a:rect b="b" l="l" r="r" t="t"/>
                <a:pathLst>
                  <a:path extrusionOk="0" h="69699" w="12901">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1"/>
              <p:cNvSpPr/>
              <p:nvPr/>
            </p:nvSpPr>
            <p:spPr>
              <a:xfrm>
                <a:off x="6472046" y="3870466"/>
                <a:ext cx="76327" cy="59483"/>
              </a:xfrm>
              <a:custGeom>
                <a:rect b="b" l="l" r="r" t="t"/>
                <a:pathLst>
                  <a:path extrusionOk="0" h="2758" w="3539">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1"/>
              <p:cNvSpPr/>
              <p:nvPr/>
            </p:nvSpPr>
            <p:spPr>
              <a:xfrm>
                <a:off x="6386401" y="3450741"/>
                <a:ext cx="78570" cy="60367"/>
              </a:xfrm>
              <a:custGeom>
                <a:rect b="b" l="l" r="r" t="t"/>
                <a:pathLst>
                  <a:path extrusionOk="0" h="2799" w="3643">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41"/>
              <p:cNvSpPr/>
              <p:nvPr/>
            </p:nvSpPr>
            <p:spPr>
              <a:xfrm>
                <a:off x="6301210" y="2985746"/>
                <a:ext cx="80770" cy="63926"/>
              </a:xfrm>
              <a:custGeom>
                <a:rect b="b" l="l" r="r" t="t"/>
                <a:pathLst>
                  <a:path extrusionOk="0" h="2964" w="3745">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41"/>
              <p:cNvSpPr/>
              <p:nvPr/>
            </p:nvSpPr>
            <p:spPr>
              <a:xfrm>
                <a:off x="4197688" y="3077149"/>
                <a:ext cx="357632" cy="145969"/>
              </a:xfrm>
              <a:custGeom>
                <a:rect b="b" l="l" r="r" t="t"/>
                <a:pathLst>
                  <a:path extrusionOk="0" h="6768" w="16582">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1"/>
              <p:cNvSpPr/>
              <p:nvPr/>
            </p:nvSpPr>
            <p:spPr>
              <a:xfrm>
                <a:off x="4625825" y="3528363"/>
                <a:ext cx="57693" cy="350105"/>
              </a:xfrm>
              <a:custGeom>
                <a:rect b="b" l="l" r="r" t="t"/>
                <a:pathLst>
                  <a:path extrusionOk="0" h="16233" w="2675">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41"/>
              <p:cNvSpPr/>
              <p:nvPr/>
            </p:nvSpPr>
            <p:spPr>
              <a:xfrm>
                <a:off x="6430766" y="1678087"/>
                <a:ext cx="91425" cy="102618"/>
              </a:xfrm>
              <a:custGeom>
                <a:rect b="b" l="l" r="r" t="t"/>
                <a:pathLst>
                  <a:path extrusionOk="0" h="4758" w="4239">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41"/>
              <p:cNvSpPr/>
              <p:nvPr/>
            </p:nvSpPr>
            <p:spPr>
              <a:xfrm>
                <a:off x="6077167" y="1579243"/>
                <a:ext cx="77643" cy="66579"/>
              </a:xfrm>
              <a:custGeom>
                <a:rect b="b" l="l" r="r" t="t"/>
                <a:pathLst>
                  <a:path extrusionOk="0" h="3087" w="360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1"/>
              <p:cNvSpPr/>
              <p:nvPr/>
            </p:nvSpPr>
            <p:spPr>
              <a:xfrm>
                <a:off x="5802504" y="1408580"/>
                <a:ext cx="76780" cy="69534"/>
              </a:xfrm>
              <a:custGeom>
                <a:rect b="b" l="l" r="r" t="t"/>
                <a:pathLst>
                  <a:path extrusionOk="0" h="3224" w="356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41"/>
              <p:cNvSpPr/>
              <p:nvPr/>
            </p:nvSpPr>
            <p:spPr>
              <a:xfrm>
                <a:off x="7008020" y="2703104"/>
                <a:ext cx="72790" cy="86982"/>
              </a:xfrm>
              <a:custGeom>
                <a:rect b="b" l="l" r="r" t="t"/>
                <a:pathLst>
                  <a:path extrusionOk="0" h="4033" w="3375">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41"/>
              <p:cNvSpPr/>
              <p:nvPr/>
            </p:nvSpPr>
            <p:spPr>
              <a:xfrm>
                <a:off x="6981406" y="3041649"/>
                <a:ext cx="26636" cy="82970"/>
              </a:xfrm>
              <a:custGeom>
                <a:rect b="b" l="l" r="r" t="t"/>
                <a:pathLst>
                  <a:path extrusionOk="0" h="3847" w="1235">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1"/>
              <p:cNvSpPr/>
              <p:nvPr/>
            </p:nvSpPr>
            <p:spPr>
              <a:xfrm>
                <a:off x="6981406" y="3044323"/>
                <a:ext cx="25752" cy="74084"/>
              </a:xfrm>
              <a:custGeom>
                <a:rect b="b" l="l" r="r" t="t"/>
                <a:pathLst>
                  <a:path extrusionOk="0" h="3435" w="1194">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1"/>
              <p:cNvSpPr/>
              <p:nvPr/>
            </p:nvSpPr>
            <p:spPr>
              <a:xfrm>
                <a:off x="6969867" y="3044323"/>
                <a:ext cx="37290" cy="79002"/>
              </a:xfrm>
              <a:custGeom>
                <a:rect b="b" l="l" r="r" t="t"/>
                <a:pathLst>
                  <a:path extrusionOk="0" h="3663" w="1729">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41"/>
              <p:cNvSpPr/>
              <p:nvPr/>
            </p:nvSpPr>
            <p:spPr>
              <a:xfrm>
                <a:off x="6946790" y="3381941"/>
                <a:ext cx="8023" cy="5349"/>
              </a:xfrm>
              <a:custGeom>
                <a:rect b="b" l="l" r="r" t="t"/>
                <a:pathLst>
                  <a:path extrusionOk="0" h="248" w="372">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1"/>
              <p:cNvSpPr/>
              <p:nvPr/>
            </p:nvSpPr>
            <p:spPr>
              <a:xfrm>
                <a:off x="6945021" y="3384615"/>
                <a:ext cx="37722" cy="51050"/>
              </a:xfrm>
              <a:custGeom>
                <a:rect b="b" l="l" r="r" t="t"/>
                <a:pathLst>
                  <a:path extrusionOk="0" h="2367" w="1749">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1"/>
              <p:cNvSpPr/>
              <p:nvPr/>
            </p:nvSpPr>
            <p:spPr>
              <a:xfrm>
                <a:off x="7266248" y="1803588"/>
                <a:ext cx="54156" cy="49670"/>
              </a:xfrm>
              <a:custGeom>
                <a:rect b="b" l="l" r="r" t="t"/>
                <a:pathLst>
                  <a:path extrusionOk="0" h="2303" w="2511">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41"/>
              <p:cNvSpPr/>
              <p:nvPr/>
            </p:nvSpPr>
            <p:spPr>
              <a:xfrm>
                <a:off x="7263120" y="1800871"/>
                <a:ext cx="51956" cy="47729"/>
              </a:xfrm>
              <a:custGeom>
                <a:rect b="b" l="l" r="r" t="t"/>
                <a:pathLst>
                  <a:path extrusionOk="0" h="2213" w="2409">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1"/>
              <p:cNvSpPr/>
              <p:nvPr/>
            </p:nvSpPr>
            <p:spPr>
              <a:xfrm>
                <a:off x="7263120" y="1800828"/>
                <a:ext cx="44407" cy="47341"/>
              </a:xfrm>
              <a:custGeom>
                <a:rect b="b" l="l" r="r" t="t"/>
                <a:pathLst>
                  <a:path extrusionOk="0" h="2195" w="2059">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1"/>
              <p:cNvSpPr/>
              <p:nvPr/>
            </p:nvSpPr>
            <p:spPr>
              <a:xfrm>
                <a:off x="7150905" y="1856148"/>
                <a:ext cx="54134" cy="49842"/>
              </a:xfrm>
              <a:custGeom>
                <a:rect b="b" l="l" r="r" t="t"/>
                <a:pathLst>
                  <a:path extrusionOk="0" h="2311" w="251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41"/>
              <p:cNvSpPr/>
              <p:nvPr/>
            </p:nvSpPr>
            <p:spPr>
              <a:xfrm>
                <a:off x="7148230" y="1853323"/>
                <a:ext cx="51482" cy="47880"/>
              </a:xfrm>
              <a:custGeom>
                <a:rect b="b" l="l" r="r" t="t"/>
                <a:pathLst>
                  <a:path extrusionOk="0" h="2220" w="2387">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1"/>
              <p:cNvSpPr/>
              <p:nvPr/>
            </p:nvSpPr>
            <p:spPr>
              <a:xfrm>
                <a:off x="7148230" y="1853474"/>
                <a:ext cx="43933" cy="47449"/>
              </a:xfrm>
              <a:custGeom>
                <a:rect b="b" l="l" r="r" t="t"/>
                <a:pathLst>
                  <a:path extrusionOk="0" h="2200" w="2037">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1"/>
              <p:cNvSpPr/>
              <p:nvPr/>
            </p:nvSpPr>
            <p:spPr>
              <a:xfrm>
                <a:off x="7019559" y="1918263"/>
                <a:ext cx="54156" cy="49842"/>
              </a:xfrm>
              <a:custGeom>
                <a:rect b="b" l="l" r="r" t="t"/>
                <a:pathLst>
                  <a:path extrusionOk="0" h="2311" w="2511">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1"/>
              <p:cNvSpPr/>
              <p:nvPr/>
            </p:nvSpPr>
            <p:spPr>
              <a:xfrm>
                <a:off x="7016906" y="1915351"/>
                <a:ext cx="51482" cy="47707"/>
              </a:xfrm>
              <a:custGeom>
                <a:rect b="b" l="l" r="r" t="t"/>
                <a:pathLst>
                  <a:path extrusionOk="0" h="2212" w="2387">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1"/>
              <p:cNvSpPr/>
              <p:nvPr/>
            </p:nvSpPr>
            <p:spPr>
              <a:xfrm>
                <a:off x="7016906" y="1915308"/>
                <a:ext cx="43933" cy="47319"/>
              </a:xfrm>
              <a:custGeom>
                <a:rect b="b" l="l" r="r" t="t"/>
                <a:pathLst>
                  <a:path extrusionOk="0" h="2194" w="2037">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1"/>
              <p:cNvSpPr/>
              <p:nvPr/>
            </p:nvSpPr>
            <p:spPr>
              <a:xfrm>
                <a:off x="7376716" y="1754522"/>
                <a:ext cx="54156" cy="49886"/>
              </a:xfrm>
              <a:custGeom>
                <a:rect b="b" l="l" r="r" t="t"/>
                <a:pathLst>
                  <a:path extrusionOk="0" h="2313" w="2511">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41"/>
              <p:cNvSpPr/>
              <p:nvPr/>
            </p:nvSpPr>
            <p:spPr>
              <a:xfrm>
                <a:off x="7373632" y="1751718"/>
                <a:ext cx="51913" cy="47621"/>
              </a:xfrm>
              <a:custGeom>
                <a:rect b="b" l="l" r="r" t="t"/>
                <a:pathLst>
                  <a:path extrusionOk="0" h="2208" w="2407">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1"/>
              <p:cNvSpPr/>
              <p:nvPr/>
            </p:nvSpPr>
            <p:spPr>
              <a:xfrm>
                <a:off x="7373632" y="1751589"/>
                <a:ext cx="44386" cy="47750"/>
              </a:xfrm>
              <a:custGeom>
                <a:rect b="b" l="l" r="r" t="t"/>
                <a:pathLst>
                  <a:path extrusionOk="0" h="2214" w="2058">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41"/>
              <p:cNvSpPr/>
              <p:nvPr/>
            </p:nvSpPr>
            <p:spPr>
              <a:xfrm>
                <a:off x="6771511" y="2039947"/>
                <a:ext cx="54630" cy="49799"/>
              </a:xfrm>
              <a:custGeom>
                <a:rect b="b" l="l" r="r" t="t"/>
                <a:pathLst>
                  <a:path extrusionOk="0" h="2309" w="2533">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41"/>
              <p:cNvSpPr/>
              <p:nvPr/>
            </p:nvSpPr>
            <p:spPr>
              <a:xfrm>
                <a:off x="6768858" y="2037466"/>
                <a:ext cx="51956" cy="47492"/>
              </a:xfrm>
              <a:custGeom>
                <a:rect b="b" l="l" r="r" t="t"/>
                <a:pathLst>
                  <a:path extrusionOk="0" h="2202" w="2409">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1"/>
              <p:cNvSpPr/>
              <p:nvPr/>
            </p:nvSpPr>
            <p:spPr>
              <a:xfrm>
                <a:off x="6768858" y="2037423"/>
                <a:ext cx="43955" cy="47211"/>
              </a:xfrm>
              <a:custGeom>
                <a:rect b="b" l="l" r="r" t="t"/>
                <a:pathLst>
                  <a:path extrusionOk="0" h="2189" w="2038">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1"/>
              <p:cNvSpPr/>
              <p:nvPr/>
            </p:nvSpPr>
            <p:spPr>
              <a:xfrm>
                <a:off x="6657936" y="2095418"/>
                <a:ext cx="54609" cy="49799"/>
              </a:xfrm>
              <a:custGeom>
                <a:rect b="b" l="l" r="r" t="t"/>
                <a:pathLst>
                  <a:path extrusionOk="0" h="2309" w="2532">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41"/>
              <p:cNvSpPr/>
              <p:nvPr/>
            </p:nvSpPr>
            <p:spPr>
              <a:xfrm>
                <a:off x="6654852" y="2092916"/>
                <a:ext cx="52366" cy="47470"/>
              </a:xfrm>
              <a:custGeom>
                <a:rect b="b" l="l" r="r" t="t"/>
                <a:pathLst>
                  <a:path extrusionOk="0" h="2201" w="2428">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1"/>
              <p:cNvSpPr/>
              <p:nvPr/>
            </p:nvSpPr>
            <p:spPr>
              <a:xfrm>
                <a:off x="6654852" y="2092873"/>
                <a:ext cx="44386" cy="47233"/>
              </a:xfrm>
              <a:custGeom>
                <a:rect b="b" l="l" r="r" t="t"/>
                <a:pathLst>
                  <a:path extrusionOk="0" h="2190" w="2058">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41"/>
              <p:cNvSpPr/>
              <p:nvPr/>
            </p:nvSpPr>
            <p:spPr>
              <a:xfrm>
                <a:off x="6527949" y="2160509"/>
                <a:ext cx="54587" cy="49735"/>
              </a:xfrm>
              <a:custGeom>
                <a:rect b="b" l="l" r="r" t="t"/>
                <a:pathLst>
                  <a:path extrusionOk="0" h="2306" w="2531">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41"/>
              <p:cNvSpPr/>
              <p:nvPr/>
            </p:nvSpPr>
            <p:spPr>
              <a:xfrm>
                <a:off x="6525296" y="2158115"/>
                <a:ext cx="51913" cy="47470"/>
              </a:xfrm>
              <a:custGeom>
                <a:rect b="b" l="l" r="r" t="t"/>
                <a:pathLst>
                  <a:path extrusionOk="0" h="2201" w="2407">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1"/>
              <p:cNvSpPr/>
              <p:nvPr/>
            </p:nvSpPr>
            <p:spPr>
              <a:xfrm>
                <a:off x="6525296" y="2157985"/>
                <a:ext cx="43911" cy="47341"/>
              </a:xfrm>
              <a:custGeom>
                <a:rect b="b" l="l" r="r" t="t"/>
                <a:pathLst>
                  <a:path extrusionOk="0" h="2195" w="2036">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41"/>
              <p:cNvSpPr/>
              <p:nvPr/>
            </p:nvSpPr>
            <p:spPr>
              <a:xfrm>
                <a:off x="6881138" y="1988249"/>
                <a:ext cx="54566" cy="49605"/>
              </a:xfrm>
              <a:custGeom>
                <a:rect b="b" l="l" r="r" t="t"/>
                <a:pathLst>
                  <a:path extrusionOk="0" h="2300" w="253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1"/>
              <p:cNvSpPr/>
              <p:nvPr/>
            </p:nvSpPr>
            <p:spPr>
              <a:xfrm>
                <a:off x="6878011" y="1985575"/>
                <a:ext cx="52366" cy="47449"/>
              </a:xfrm>
              <a:custGeom>
                <a:rect b="b" l="l" r="r" t="t"/>
                <a:pathLst>
                  <a:path extrusionOk="0" h="2200" w="2428">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41"/>
              <p:cNvSpPr/>
              <p:nvPr/>
            </p:nvSpPr>
            <p:spPr>
              <a:xfrm>
                <a:off x="6878011" y="1985532"/>
                <a:ext cx="44386" cy="47211"/>
              </a:xfrm>
              <a:custGeom>
                <a:rect b="b" l="l" r="r" t="t"/>
                <a:pathLst>
                  <a:path extrusionOk="0" h="2189" w="2058">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41"/>
              <p:cNvSpPr/>
              <p:nvPr/>
            </p:nvSpPr>
            <p:spPr>
              <a:xfrm>
                <a:off x="6258614" y="2310489"/>
                <a:ext cx="54609" cy="49735"/>
              </a:xfrm>
              <a:custGeom>
                <a:rect b="b" l="l" r="r" t="t"/>
                <a:pathLst>
                  <a:path extrusionOk="0" h="2306" w="2532">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1"/>
              <p:cNvSpPr/>
              <p:nvPr/>
            </p:nvSpPr>
            <p:spPr>
              <a:xfrm>
                <a:off x="6255530" y="2307987"/>
                <a:ext cx="51913" cy="47556"/>
              </a:xfrm>
              <a:custGeom>
                <a:rect b="b" l="l" r="r" t="t"/>
                <a:pathLst>
                  <a:path extrusionOk="0" h="2205" w="2407">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41"/>
              <p:cNvSpPr/>
              <p:nvPr/>
            </p:nvSpPr>
            <p:spPr>
              <a:xfrm>
                <a:off x="6255530" y="2307944"/>
                <a:ext cx="43933" cy="47341"/>
              </a:xfrm>
              <a:custGeom>
                <a:rect b="b" l="l" r="r" t="t"/>
                <a:pathLst>
                  <a:path extrusionOk="0" h="2195" w="2037">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41"/>
              <p:cNvSpPr/>
              <p:nvPr/>
            </p:nvSpPr>
            <p:spPr>
              <a:xfrm>
                <a:off x="6145492" y="2366824"/>
                <a:ext cx="54156" cy="49735"/>
              </a:xfrm>
              <a:custGeom>
                <a:rect b="b" l="l" r="r" t="t"/>
                <a:pathLst>
                  <a:path extrusionOk="0" h="2306" w="2511">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1"/>
              <p:cNvSpPr/>
              <p:nvPr/>
            </p:nvSpPr>
            <p:spPr>
              <a:xfrm>
                <a:off x="6142365" y="2364343"/>
                <a:ext cx="51956" cy="47599"/>
              </a:xfrm>
              <a:custGeom>
                <a:rect b="b" l="l" r="r" t="t"/>
                <a:pathLst>
                  <a:path extrusionOk="0" h="2207" w="2409">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41"/>
              <p:cNvSpPr/>
              <p:nvPr/>
            </p:nvSpPr>
            <p:spPr>
              <a:xfrm>
                <a:off x="6142365" y="2364300"/>
                <a:ext cx="43955" cy="47362"/>
              </a:xfrm>
              <a:custGeom>
                <a:rect b="b" l="l" r="r" t="t"/>
                <a:pathLst>
                  <a:path extrusionOk="0" h="2196" w="2038">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41"/>
              <p:cNvSpPr/>
              <p:nvPr/>
            </p:nvSpPr>
            <p:spPr>
              <a:xfrm>
                <a:off x="6015936" y="2433381"/>
                <a:ext cx="54566" cy="49735"/>
              </a:xfrm>
              <a:custGeom>
                <a:rect b="b" l="l" r="r" t="t"/>
                <a:pathLst>
                  <a:path extrusionOk="0" h="2306" w="253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1"/>
              <p:cNvSpPr/>
              <p:nvPr/>
            </p:nvSpPr>
            <p:spPr>
              <a:xfrm>
                <a:off x="6013262" y="2430901"/>
                <a:ext cx="51913" cy="47535"/>
              </a:xfrm>
              <a:custGeom>
                <a:rect b="b" l="l" r="r" t="t"/>
                <a:pathLst>
                  <a:path extrusionOk="0" h="2204" w="2407">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1"/>
              <p:cNvSpPr/>
              <p:nvPr/>
            </p:nvSpPr>
            <p:spPr>
              <a:xfrm>
                <a:off x="6013262" y="2430857"/>
                <a:ext cx="43933" cy="47341"/>
              </a:xfrm>
              <a:custGeom>
                <a:rect b="b" l="l" r="r" t="t"/>
                <a:pathLst>
                  <a:path extrusionOk="0" h="2195" w="2037">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41"/>
              <p:cNvSpPr/>
              <p:nvPr/>
            </p:nvSpPr>
            <p:spPr>
              <a:xfrm>
                <a:off x="6367336" y="2257670"/>
                <a:ext cx="54566" cy="49692"/>
              </a:xfrm>
              <a:custGeom>
                <a:rect b="b" l="l" r="r" t="t"/>
                <a:pathLst>
                  <a:path extrusionOk="0" h="2304" w="253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1"/>
              <p:cNvSpPr/>
              <p:nvPr/>
            </p:nvSpPr>
            <p:spPr>
              <a:xfrm>
                <a:off x="6364208" y="2254974"/>
                <a:ext cx="52387" cy="47578"/>
              </a:xfrm>
              <a:custGeom>
                <a:rect b="b" l="l" r="r" t="t"/>
                <a:pathLst>
                  <a:path extrusionOk="0" h="2206" w="2429">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41"/>
              <p:cNvSpPr/>
              <p:nvPr/>
            </p:nvSpPr>
            <p:spPr>
              <a:xfrm>
                <a:off x="6364208" y="2255147"/>
                <a:ext cx="44386" cy="47362"/>
              </a:xfrm>
              <a:custGeom>
                <a:rect b="b" l="l" r="r" t="t"/>
                <a:pathLst>
                  <a:path extrusionOk="0" h="2196" w="2058">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41"/>
              <p:cNvSpPr/>
              <p:nvPr/>
            </p:nvSpPr>
            <p:spPr>
              <a:xfrm>
                <a:off x="5772332" y="2563778"/>
                <a:ext cx="55040" cy="49605"/>
              </a:xfrm>
              <a:custGeom>
                <a:rect b="b" l="l" r="r" t="t"/>
                <a:pathLst>
                  <a:path extrusionOk="0" h="2300" w="2552">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1"/>
              <p:cNvSpPr/>
              <p:nvPr/>
            </p:nvSpPr>
            <p:spPr>
              <a:xfrm>
                <a:off x="5769247" y="2561427"/>
                <a:ext cx="52797" cy="47341"/>
              </a:xfrm>
              <a:custGeom>
                <a:rect b="b" l="l" r="r" t="t"/>
                <a:pathLst>
                  <a:path extrusionOk="0" h="2195" w="2448">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41"/>
              <p:cNvSpPr/>
              <p:nvPr/>
            </p:nvSpPr>
            <p:spPr>
              <a:xfrm>
                <a:off x="5769247" y="2561384"/>
                <a:ext cx="44386" cy="47276"/>
              </a:xfrm>
              <a:custGeom>
                <a:rect b="b" l="l" r="r" t="t"/>
                <a:pathLst>
                  <a:path extrusionOk="0" h="2192" w="2058">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41"/>
              <p:cNvSpPr/>
              <p:nvPr/>
            </p:nvSpPr>
            <p:spPr>
              <a:xfrm>
                <a:off x="5660979" y="2623132"/>
                <a:ext cx="54566" cy="49454"/>
              </a:xfrm>
              <a:custGeom>
                <a:rect b="b" l="l" r="r" t="t"/>
                <a:pathLst>
                  <a:path extrusionOk="0" h="2293" w="253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1"/>
              <p:cNvSpPr/>
              <p:nvPr/>
            </p:nvSpPr>
            <p:spPr>
              <a:xfrm>
                <a:off x="5657851" y="2620436"/>
                <a:ext cx="52387" cy="47535"/>
              </a:xfrm>
              <a:custGeom>
                <a:rect b="b" l="l" r="r" t="t"/>
                <a:pathLst>
                  <a:path extrusionOk="0" h="2204" w="2429">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41"/>
              <p:cNvSpPr/>
              <p:nvPr/>
            </p:nvSpPr>
            <p:spPr>
              <a:xfrm>
                <a:off x="5657851" y="2620608"/>
                <a:ext cx="43976" cy="47103"/>
              </a:xfrm>
              <a:custGeom>
                <a:rect b="b" l="l" r="r" t="t"/>
                <a:pathLst>
                  <a:path extrusionOk="0" h="2184" w="2039">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41"/>
              <p:cNvSpPr/>
              <p:nvPr/>
            </p:nvSpPr>
            <p:spPr>
              <a:xfrm>
                <a:off x="5533191" y="2692795"/>
                <a:ext cx="55040" cy="49433"/>
              </a:xfrm>
              <a:custGeom>
                <a:rect b="b" l="l" r="r" t="t"/>
                <a:pathLst>
                  <a:path extrusionOk="0" h="2292" w="2552">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1"/>
              <p:cNvSpPr/>
              <p:nvPr/>
            </p:nvSpPr>
            <p:spPr>
              <a:xfrm>
                <a:off x="5530064" y="2690099"/>
                <a:ext cx="52387" cy="47341"/>
              </a:xfrm>
              <a:custGeom>
                <a:rect b="b" l="l" r="r" t="t"/>
                <a:pathLst>
                  <a:path extrusionOk="0" h="2195" w="2429">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41"/>
              <p:cNvSpPr/>
              <p:nvPr/>
            </p:nvSpPr>
            <p:spPr>
              <a:xfrm>
                <a:off x="5530064" y="2690250"/>
                <a:ext cx="44407" cy="47082"/>
              </a:xfrm>
              <a:custGeom>
                <a:rect b="b" l="l" r="r" t="t"/>
                <a:pathLst>
                  <a:path extrusionOk="0" h="2183" w="2059">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41"/>
              <p:cNvSpPr/>
              <p:nvPr/>
            </p:nvSpPr>
            <p:spPr>
              <a:xfrm>
                <a:off x="5880169" y="2508220"/>
                <a:ext cx="54566" cy="49433"/>
              </a:xfrm>
              <a:custGeom>
                <a:rect b="b" l="l" r="r" t="t"/>
                <a:pathLst>
                  <a:path extrusionOk="0" h="2292" w="253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1"/>
              <p:cNvSpPr/>
              <p:nvPr/>
            </p:nvSpPr>
            <p:spPr>
              <a:xfrm>
                <a:off x="5877042" y="2505718"/>
                <a:ext cx="52366" cy="47319"/>
              </a:xfrm>
              <a:custGeom>
                <a:rect b="b" l="l" r="r" t="t"/>
                <a:pathLst>
                  <a:path extrusionOk="0" h="2194" w="2428">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41"/>
              <p:cNvSpPr/>
              <p:nvPr/>
            </p:nvSpPr>
            <p:spPr>
              <a:xfrm>
                <a:off x="5877042" y="2505697"/>
                <a:ext cx="43955" cy="47103"/>
              </a:xfrm>
              <a:custGeom>
                <a:rect b="b" l="l" r="r" t="t"/>
                <a:pathLst>
                  <a:path extrusionOk="0" h="2184" w="2038">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41"/>
              <p:cNvSpPr/>
              <p:nvPr/>
            </p:nvSpPr>
            <p:spPr>
              <a:xfrm>
                <a:off x="7394035" y="1958486"/>
                <a:ext cx="52797" cy="50188"/>
              </a:xfrm>
              <a:custGeom>
                <a:rect b="b" l="l" r="r" t="t"/>
                <a:pathLst>
                  <a:path extrusionOk="0" h="2327" w="2448">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1"/>
              <p:cNvSpPr/>
              <p:nvPr/>
            </p:nvSpPr>
            <p:spPr>
              <a:xfrm>
                <a:off x="7396235" y="1965064"/>
                <a:ext cx="50597" cy="48052"/>
              </a:xfrm>
              <a:custGeom>
                <a:rect b="b" l="l" r="r" t="t"/>
                <a:pathLst>
                  <a:path extrusionOk="0" h="2228" w="2346">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41"/>
              <p:cNvSpPr/>
              <p:nvPr/>
            </p:nvSpPr>
            <p:spPr>
              <a:xfrm>
                <a:off x="7398478" y="1971901"/>
                <a:ext cx="47470" cy="41215"/>
              </a:xfrm>
              <a:custGeom>
                <a:rect b="b" l="l" r="r" t="t"/>
                <a:pathLst>
                  <a:path extrusionOk="0" h="1911" w="2201">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41"/>
              <p:cNvSpPr/>
              <p:nvPr/>
            </p:nvSpPr>
            <p:spPr>
              <a:xfrm>
                <a:off x="7286198" y="2024590"/>
                <a:ext cx="52840" cy="50188"/>
              </a:xfrm>
              <a:custGeom>
                <a:rect b="b" l="l" r="r" t="t"/>
                <a:pathLst>
                  <a:path extrusionOk="0" h="2327" w="245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1"/>
              <p:cNvSpPr/>
              <p:nvPr/>
            </p:nvSpPr>
            <p:spPr>
              <a:xfrm>
                <a:off x="7288441" y="2031169"/>
                <a:ext cx="50144" cy="48052"/>
              </a:xfrm>
              <a:custGeom>
                <a:rect b="b" l="l" r="r" t="t"/>
                <a:pathLst>
                  <a:path extrusionOk="0" h="2228" w="2325">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41"/>
              <p:cNvSpPr/>
              <p:nvPr/>
            </p:nvSpPr>
            <p:spPr>
              <a:xfrm>
                <a:off x="7290640" y="2038027"/>
                <a:ext cx="47513" cy="41194"/>
              </a:xfrm>
              <a:custGeom>
                <a:rect b="b" l="l" r="r" t="t"/>
                <a:pathLst>
                  <a:path extrusionOk="0" h="1910" w="2203">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41"/>
              <p:cNvSpPr/>
              <p:nvPr/>
            </p:nvSpPr>
            <p:spPr>
              <a:xfrm>
                <a:off x="7161537" y="2098869"/>
                <a:ext cx="52819" cy="50403"/>
              </a:xfrm>
              <a:custGeom>
                <a:rect b="b" l="l" r="r" t="t"/>
                <a:pathLst>
                  <a:path extrusionOk="0" h="2337" w="2449">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1"/>
              <p:cNvSpPr/>
              <p:nvPr/>
            </p:nvSpPr>
            <p:spPr>
              <a:xfrm>
                <a:off x="7163737" y="2105512"/>
                <a:ext cx="50188" cy="48246"/>
              </a:xfrm>
              <a:custGeom>
                <a:rect b="b" l="l" r="r" t="t"/>
                <a:pathLst>
                  <a:path extrusionOk="0" h="2237" w="2327">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41"/>
              <p:cNvSpPr/>
              <p:nvPr/>
            </p:nvSpPr>
            <p:spPr>
              <a:xfrm>
                <a:off x="7165980" y="2112564"/>
                <a:ext cx="47470" cy="41194"/>
              </a:xfrm>
              <a:custGeom>
                <a:rect b="b" l="l" r="r" t="t"/>
                <a:pathLst>
                  <a:path extrusionOk="0" h="1910" w="2201">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41"/>
              <p:cNvSpPr/>
              <p:nvPr/>
            </p:nvSpPr>
            <p:spPr>
              <a:xfrm>
                <a:off x="7496977" y="1894150"/>
                <a:ext cx="52366" cy="50188"/>
              </a:xfrm>
              <a:custGeom>
                <a:rect b="b" l="l" r="r" t="t"/>
                <a:pathLst>
                  <a:path extrusionOk="0" h="2327" w="2428">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1"/>
              <p:cNvSpPr/>
              <p:nvPr/>
            </p:nvSpPr>
            <p:spPr>
              <a:xfrm>
                <a:off x="7498745" y="1900728"/>
                <a:ext cx="50597" cy="48052"/>
              </a:xfrm>
              <a:custGeom>
                <a:rect b="b" l="l" r="r" t="t"/>
                <a:pathLst>
                  <a:path extrusionOk="0" h="2228" w="2346">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1"/>
              <p:cNvSpPr/>
              <p:nvPr/>
            </p:nvSpPr>
            <p:spPr>
              <a:xfrm>
                <a:off x="7500945" y="1907587"/>
                <a:ext cx="47513" cy="41194"/>
              </a:xfrm>
              <a:custGeom>
                <a:rect b="b" l="l" r="r" t="t"/>
                <a:pathLst>
                  <a:path extrusionOk="0" h="1910" w="2203">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41"/>
              <p:cNvSpPr/>
              <p:nvPr/>
            </p:nvSpPr>
            <p:spPr>
              <a:xfrm>
                <a:off x="6922828" y="2236319"/>
                <a:ext cx="51935" cy="50058"/>
              </a:xfrm>
              <a:custGeom>
                <a:rect b="b" l="l" r="r" t="t"/>
                <a:pathLst>
                  <a:path extrusionOk="0" h="2321" w="2408">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1"/>
              <p:cNvSpPr/>
              <p:nvPr/>
            </p:nvSpPr>
            <p:spPr>
              <a:xfrm>
                <a:off x="6924618" y="2242724"/>
                <a:ext cx="49713" cy="48354"/>
              </a:xfrm>
              <a:custGeom>
                <a:rect b="b" l="l" r="r" t="t"/>
                <a:pathLst>
                  <a:path extrusionOk="0" h="2242" w="2305">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41"/>
              <p:cNvSpPr/>
              <p:nvPr/>
            </p:nvSpPr>
            <p:spPr>
              <a:xfrm>
                <a:off x="6926818" y="2249216"/>
                <a:ext cx="47039" cy="41863"/>
              </a:xfrm>
              <a:custGeom>
                <a:rect b="b" l="l" r="r" t="t"/>
                <a:pathLst>
                  <a:path extrusionOk="0" h="1941" w="2181">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41"/>
              <p:cNvSpPr/>
              <p:nvPr/>
            </p:nvSpPr>
            <p:spPr>
              <a:xfrm>
                <a:off x="6813222" y="2299770"/>
                <a:ext cx="52387" cy="50058"/>
              </a:xfrm>
              <a:custGeom>
                <a:rect b="b" l="l" r="r" t="t"/>
                <a:pathLst>
                  <a:path extrusionOk="0" h="2321" w="2429">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1"/>
              <p:cNvSpPr/>
              <p:nvPr/>
            </p:nvSpPr>
            <p:spPr>
              <a:xfrm>
                <a:off x="6815012" y="2306154"/>
                <a:ext cx="50166" cy="48160"/>
              </a:xfrm>
              <a:custGeom>
                <a:rect b="b" l="l" r="r" t="t"/>
                <a:pathLst>
                  <a:path extrusionOk="0" h="2233" w="2326">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1"/>
              <p:cNvSpPr/>
              <p:nvPr/>
            </p:nvSpPr>
            <p:spPr>
              <a:xfrm>
                <a:off x="6817234" y="2312646"/>
                <a:ext cx="47060" cy="41668"/>
              </a:xfrm>
              <a:custGeom>
                <a:rect b="b" l="l" r="r" t="t"/>
                <a:pathLst>
                  <a:path extrusionOk="0" h="1932" w="2182">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41"/>
              <p:cNvSpPr/>
              <p:nvPr/>
            </p:nvSpPr>
            <p:spPr>
              <a:xfrm>
                <a:off x="6686794" y="2370770"/>
                <a:ext cx="51913" cy="50490"/>
              </a:xfrm>
              <a:custGeom>
                <a:rect b="b" l="l" r="r" t="t"/>
                <a:pathLst>
                  <a:path extrusionOk="0" h="2341" w="2407">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1"/>
              <p:cNvSpPr/>
              <p:nvPr/>
            </p:nvSpPr>
            <p:spPr>
              <a:xfrm>
                <a:off x="6688562" y="2377607"/>
                <a:ext cx="49713" cy="48139"/>
              </a:xfrm>
              <a:custGeom>
                <a:rect b="b" l="l" r="r" t="t"/>
                <a:pathLst>
                  <a:path extrusionOk="0" h="2232" w="2305">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1"/>
              <p:cNvSpPr/>
              <p:nvPr/>
            </p:nvSpPr>
            <p:spPr>
              <a:xfrm>
                <a:off x="6690762" y="2384099"/>
                <a:ext cx="47060" cy="41647"/>
              </a:xfrm>
              <a:custGeom>
                <a:rect b="b" l="l" r="r" t="t"/>
                <a:pathLst>
                  <a:path extrusionOk="0" h="1931" w="2182">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41"/>
              <p:cNvSpPr/>
              <p:nvPr/>
            </p:nvSpPr>
            <p:spPr>
              <a:xfrm>
                <a:off x="7026654" y="2174571"/>
                <a:ext cx="52387" cy="50144"/>
              </a:xfrm>
              <a:custGeom>
                <a:rect b="b" l="l" r="r" t="t"/>
                <a:pathLst>
                  <a:path extrusionOk="0" h="2325" w="2429">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1"/>
              <p:cNvSpPr/>
              <p:nvPr/>
            </p:nvSpPr>
            <p:spPr>
              <a:xfrm>
                <a:off x="7028444" y="2181041"/>
                <a:ext cx="50123" cy="48160"/>
              </a:xfrm>
              <a:custGeom>
                <a:rect b="b" l="l" r="r" t="t"/>
                <a:pathLst>
                  <a:path extrusionOk="0" h="2233" w="2324">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41"/>
              <p:cNvSpPr/>
              <p:nvPr/>
            </p:nvSpPr>
            <p:spPr>
              <a:xfrm>
                <a:off x="7030644" y="2187533"/>
                <a:ext cx="47513" cy="41668"/>
              </a:xfrm>
              <a:custGeom>
                <a:rect b="b" l="l" r="r" t="t"/>
                <a:pathLst>
                  <a:path extrusionOk="0" h="1932" w="2203">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41"/>
              <p:cNvSpPr/>
              <p:nvPr/>
            </p:nvSpPr>
            <p:spPr>
              <a:xfrm>
                <a:off x="6411700" y="2510981"/>
                <a:ext cx="52387" cy="50295"/>
              </a:xfrm>
              <a:custGeom>
                <a:rect b="b" l="l" r="r" t="t"/>
                <a:pathLst>
                  <a:path extrusionOk="0" h="2332" w="2429">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1"/>
              <p:cNvSpPr/>
              <p:nvPr/>
            </p:nvSpPr>
            <p:spPr>
              <a:xfrm>
                <a:off x="6413469" y="2517429"/>
                <a:ext cx="50144" cy="48311"/>
              </a:xfrm>
              <a:custGeom>
                <a:rect b="b" l="l" r="r" t="t"/>
                <a:pathLst>
                  <a:path extrusionOk="0" h="2240" w="2325">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41"/>
              <p:cNvSpPr/>
              <p:nvPr/>
            </p:nvSpPr>
            <p:spPr>
              <a:xfrm>
                <a:off x="6415669" y="2523856"/>
                <a:ext cx="47060" cy="41884"/>
              </a:xfrm>
              <a:custGeom>
                <a:rect b="b" l="l" r="r" t="t"/>
                <a:pathLst>
                  <a:path extrusionOk="0" h="1942" w="2182">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41"/>
              <p:cNvSpPr/>
              <p:nvPr/>
            </p:nvSpPr>
            <p:spPr>
              <a:xfrm>
                <a:off x="6301663" y="2573160"/>
                <a:ext cx="52387" cy="50425"/>
              </a:xfrm>
              <a:custGeom>
                <a:rect b="b" l="l" r="r" t="t"/>
                <a:pathLst>
                  <a:path extrusionOk="0" h="2338" w="2429">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1"/>
              <p:cNvSpPr/>
              <p:nvPr/>
            </p:nvSpPr>
            <p:spPr>
              <a:xfrm>
                <a:off x="6303453" y="2579932"/>
                <a:ext cx="50123" cy="47945"/>
              </a:xfrm>
              <a:custGeom>
                <a:rect b="b" l="l" r="r" t="t"/>
                <a:pathLst>
                  <a:path extrusionOk="0" h="2223" w="2324">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41"/>
              <p:cNvSpPr/>
              <p:nvPr/>
            </p:nvSpPr>
            <p:spPr>
              <a:xfrm>
                <a:off x="6305653" y="2586424"/>
                <a:ext cx="47039" cy="41453"/>
              </a:xfrm>
              <a:custGeom>
                <a:rect b="b" l="l" r="r" t="t"/>
                <a:pathLst>
                  <a:path extrusionOk="0" h="1922" w="2181">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41"/>
              <p:cNvSpPr/>
              <p:nvPr/>
            </p:nvSpPr>
            <p:spPr>
              <a:xfrm>
                <a:off x="6174781" y="2643276"/>
                <a:ext cx="51913" cy="50425"/>
              </a:xfrm>
              <a:custGeom>
                <a:rect b="b" l="l" r="r" t="t"/>
                <a:pathLst>
                  <a:path extrusionOk="0" h="2338" w="2407">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41"/>
              <p:cNvSpPr/>
              <p:nvPr/>
            </p:nvSpPr>
            <p:spPr>
              <a:xfrm>
                <a:off x="6176550" y="2650048"/>
                <a:ext cx="49713" cy="47923"/>
              </a:xfrm>
              <a:custGeom>
                <a:rect b="b" l="l" r="r" t="t"/>
                <a:pathLst>
                  <a:path extrusionOk="0" h="2222" w="2305">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41"/>
              <p:cNvSpPr/>
              <p:nvPr/>
            </p:nvSpPr>
            <p:spPr>
              <a:xfrm>
                <a:off x="6178318" y="2656540"/>
                <a:ext cx="47492" cy="41431"/>
              </a:xfrm>
              <a:custGeom>
                <a:rect b="b" l="l" r="r" t="t"/>
                <a:pathLst>
                  <a:path extrusionOk="0" h="1921" w="2202">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41"/>
              <p:cNvSpPr/>
              <p:nvPr/>
            </p:nvSpPr>
            <p:spPr>
              <a:xfrm>
                <a:off x="6516410" y="2450182"/>
                <a:ext cx="52387" cy="50295"/>
              </a:xfrm>
              <a:custGeom>
                <a:rect b="b" l="l" r="r" t="t"/>
                <a:pathLst>
                  <a:path extrusionOk="0" h="2332" w="2429">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41"/>
              <p:cNvSpPr/>
              <p:nvPr/>
            </p:nvSpPr>
            <p:spPr>
              <a:xfrm>
                <a:off x="6518200" y="2456652"/>
                <a:ext cx="50123" cy="48290"/>
              </a:xfrm>
              <a:custGeom>
                <a:rect b="b" l="l" r="r" t="t"/>
                <a:pathLst>
                  <a:path extrusionOk="0" h="2239" w="2324">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41"/>
              <p:cNvSpPr/>
              <p:nvPr/>
            </p:nvSpPr>
            <p:spPr>
              <a:xfrm>
                <a:off x="6520400" y="2463079"/>
                <a:ext cx="47039" cy="41863"/>
              </a:xfrm>
              <a:custGeom>
                <a:rect b="b" l="l" r="r" t="t"/>
                <a:pathLst>
                  <a:path extrusionOk="0" h="1941" w="2181">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41"/>
              <p:cNvSpPr/>
              <p:nvPr/>
            </p:nvSpPr>
            <p:spPr>
              <a:xfrm>
                <a:off x="5931176" y="2772185"/>
                <a:ext cx="51482" cy="50403"/>
              </a:xfrm>
              <a:custGeom>
                <a:rect b="b" l="l" r="r" t="t"/>
                <a:pathLst>
                  <a:path extrusionOk="0" h="2337" w="2387">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41"/>
              <p:cNvSpPr/>
              <p:nvPr/>
            </p:nvSpPr>
            <p:spPr>
              <a:xfrm>
                <a:off x="5932513" y="2778849"/>
                <a:ext cx="49260" cy="48182"/>
              </a:xfrm>
              <a:custGeom>
                <a:rect b="b" l="l" r="r" t="t"/>
                <a:pathLst>
                  <a:path extrusionOk="0" h="2234" w="2284">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41"/>
              <p:cNvSpPr/>
              <p:nvPr/>
            </p:nvSpPr>
            <p:spPr>
              <a:xfrm>
                <a:off x="5934713" y="2784737"/>
                <a:ext cx="46629" cy="42294"/>
              </a:xfrm>
              <a:custGeom>
                <a:rect b="b" l="l" r="r" t="t"/>
                <a:pathLst>
                  <a:path extrusionOk="0" h="1961" w="2162">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41"/>
              <p:cNvSpPr/>
              <p:nvPr/>
            </p:nvSpPr>
            <p:spPr>
              <a:xfrm>
                <a:off x="5819349" y="2832099"/>
                <a:ext cx="51503" cy="50360"/>
              </a:xfrm>
              <a:custGeom>
                <a:rect b="b" l="l" r="r" t="t"/>
                <a:pathLst>
                  <a:path extrusionOk="0" h="2335" w="2388">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1"/>
              <p:cNvSpPr/>
              <p:nvPr/>
            </p:nvSpPr>
            <p:spPr>
              <a:xfrm>
                <a:off x="5821139" y="2838483"/>
                <a:ext cx="49282" cy="48290"/>
              </a:xfrm>
              <a:custGeom>
                <a:rect b="b" l="l" r="r" t="t"/>
                <a:pathLst>
                  <a:path extrusionOk="0" h="2239" w="2285">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41"/>
              <p:cNvSpPr/>
              <p:nvPr/>
            </p:nvSpPr>
            <p:spPr>
              <a:xfrm>
                <a:off x="5822907" y="2844651"/>
                <a:ext cx="47060" cy="42121"/>
              </a:xfrm>
              <a:custGeom>
                <a:rect b="b" l="l" r="r" t="t"/>
                <a:pathLst>
                  <a:path extrusionOk="0" h="1953" w="2182">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41"/>
              <p:cNvSpPr/>
              <p:nvPr/>
            </p:nvSpPr>
            <p:spPr>
              <a:xfrm>
                <a:off x="5690677" y="2898657"/>
                <a:ext cx="51503" cy="50791"/>
              </a:xfrm>
              <a:custGeom>
                <a:rect b="b" l="l" r="r" t="t"/>
                <a:pathLst>
                  <a:path extrusionOk="0" h="2355" w="2388">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1"/>
              <p:cNvSpPr/>
              <p:nvPr/>
            </p:nvSpPr>
            <p:spPr>
              <a:xfrm>
                <a:off x="5692036" y="2905472"/>
                <a:ext cx="49260" cy="48290"/>
              </a:xfrm>
              <a:custGeom>
                <a:rect b="b" l="l" r="r" t="t"/>
                <a:pathLst>
                  <a:path extrusionOk="0" h="2239" w="2284">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1"/>
              <p:cNvSpPr/>
              <p:nvPr/>
            </p:nvSpPr>
            <p:spPr>
              <a:xfrm>
                <a:off x="5694236" y="2911640"/>
                <a:ext cx="46629" cy="42121"/>
              </a:xfrm>
              <a:custGeom>
                <a:rect b="b" l="l" r="r" t="t"/>
                <a:pathLst>
                  <a:path extrusionOk="0" h="1953" w="2162">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41"/>
              <p:cNvSpPr/>
              <p:nvPr/>
            </p:nvSpPr>
            <p:spPr>
              <a:xfrm>
                <a:off x="6037224" y="2714082"/>
                <a:ext cx="51503" cy="50403"/>
              </a:xfrm>
              <a:custGeom>
                <a:rect b="b" l="l" r="r" t="t"/>
                <a:pathLst>
                  <a:path extrusionOk="0" h="2337" w="2388">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1"/>
              <p:cNvSpPr/>
              <p:nvPr/>
            </p:nvSpPr>
            <p:spPr>
              <a:xfrm>
                <a:off x="6038992" y="2720703"/>
                <a:ext cx="49260" cy="48225"/>
              </a:xfrm>
              <a:custGeom>
                <a:rect b="b" l="l" r="r" t="t"/>
                <a:pathLst>
                  <a:path extrusionOk="0" h="2236" w="2284">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41"/>
              <p:cNvSpPr/>
              <p:nvPr/>
            </p:nvSpPr>
            <p:spPr>
              <a:xfrm>
                <a:off x="6040782" y="2726634"/>
                <a:ext cx="46586" cy="42294"/>
              </a:xfrm>
              <a:custGeom>
                <a:rect b="b" l="l" r="r" t="t"/>
                <a:pathLst>
                  <a:path extrusionOk="0" h="1961" w="216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425" name="Google Shape;4425;p41" title="Points scored"/>
          <p:cNvPicPr preferRelativeResize="0"/>
          <p:nvPr/>
        </p:nvPicPr>
        <p:blipFill>
          <a:blip r:embed="rId3">
            <a:alphaModFix/>
          </a:blip>
          <a:stretch>
            <a:fillRect/>
          </a:stretch>
        </p:blipFill>
        <p:spPr>
          <a:xfrm>
            <a:off x="606126" y="1201950"/>
            <a:ext cx="4199175" cy="3121376"/>
          </a:xfrm>
          <a:prstGeom prst="rect">
            <a:avLst/>
          </a:prstGeom>
          <a:noFill/>
          <a:ln>
            <a:noFill/>
          </a:ln>
        </p:spPr>
      </p:pic>
      <p:pic>
        <p:nvPicPr>
          <p:cNvPr id="4426" name="Google Shape;4426;p41" title="Points scored"/>
          <p:cNvPicPr preferRelativeResize="0"/>
          <p:nvPr/>
        </p:nvPicPr>
        <p:blipFill>
          <a:blip r:embed="rId4">
            <a:alphaModFix/>
          </a:blip>
          <a:stretch>
            <a:fillRect/>
          </a:stretch>
        </p:blipFill>
        <p:spPr>
          <a:xfrm>
            <a:off x="5076250" y="495725"/>
            <a:ext cx="2847051" cy="2168499"/>
          </a:xfrm>
          <a:prstGeom prst="rect">
            <a:avLst/>
          </a:prstGeom>
          <a:noFill/>
          <a:ln>
            <a:noFill/>
          </a:ln>
        </p:spPr>
      </p:pic>
      <p:pic>
        <p:nvPicPr>
          <p:cNvPr id="4427" name="Google Shape;4427;p41" title="Points scored"/>
          <p:cNvPicPr preferRelativeResize="0"/>
          <p:nvPr/>
        </p:nvPicPr>
        <p:blipFill>
          <a:blip r:embed="rId5">
            <a:alphaModFix/>
          </a:blip>
          <a:stretch>
            <a:fillRect/>
          </a:stretch>
        </p:blipFill>
        <p:spPr>
          <a:xfrm>
            <a:off x="5198475" y="2753725"/>
            <a:ext cx="2903325" cy="2168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lying Airplane Theme by Slidesgo">
  <a:themeElements>
    <a:clrScheme name="Simple Light">
      <a:dk1>
        <a:srgbClr val="13394F"/>
      </a:dk1>
      <a:lt1>
        <a:srgbClr val="C8EAFF"/>
      </a:lt1>
      <a:dk2>
        <a:srgbClr val="3992C8"/>
      </a:dk2>
      <a:lt2>
        <a:srgbClr val="326663"/>
      </a:lt2>
      <a:accent1>
        <a:srgbClr val="5C8988"/>
      </a:accent1>
      <a:accent2>
        <a:srgbClr val="A5A284"/>
      </a:accent2>
      <a:accent3>
        <a:srgbClr val="D6D4B2"/>
      </a:accent3>
      <a:accent4>
        <a:srgbClr val="F5E6E4"/>
      </a:accent4>
      <a:accent5>
        <a:srgbClr val="FFFFFF"/>
      </a:accent5>
      <a:accent6>
        <a:srgbClr val="FFFFFF"/>
      </a:accent6>
      <a:hlink>
        <a:srgbClr val="1339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